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0"/>
  </p:notesMasterIdLst>
  <p:sldIdLst>
    <p:sldId id="332" r:id="rId4"/>
    <p:sldId id="327" r:id="rId5"/>
    <p:sldId id="319" r:id="rId6"/>
    <p:sldId id="261" r:id="rId7"/>
    <p:sldId id="265" r:id="rId8"/>
    <p:sldId id="320" r:id="rId9"/>
    <p:sldId id="303" r:id="rId10"/>
    <p:sldId id="304" r:id="rId11"/>
    <p:sldId id="266" r:id="rId12"/>
    <p:sldId id="276" r:id="rId13"/>
    <p:sldId id="307" r:id="rId14"/>
    <p:sldId id="309" r:id="rId15"/>
    <p:sldId id="323" r:id="rId16"/>
    <p:sldId id="324" r:id="rId17"/>
    <p:sldId id="325" r:id="rId18"/>
    <p:sldId id="282" r:id="rId19"/>
    <p:sldId id="326" r:id="rId20"/>
    <p:sldId id="299" r:id="rId21"/>
    <p:sldId id="300" r:id="rId22"/>
    <p:sldId id="317" r:id="rId23"/>
    <p:sldId id="318" r:id="rId24"/>
    <p:sldId id="287" r:id="rId25"/>
    <p:sldId id="288" r:id="rId26"/>
    <p:sldId id="289" r:id="rId27"/>
    <p:sldId id="290" r:id="rId28"/>
    <p:sldId id="310" r:id="rId29"/>
    <p:sldId id="313" r:id="rId30"/>
    <p:sldId id="312" r:id="rId31"/>
    <p:sldId id="314" r:id="rId32"/>
    <p:sldId id="315" r:id="rId33"/>
    <p:sldId id="316" r:id="rId34"/>
    <p:sldId id="292" r:id="rId35"/>
    <p:sldId id="293" r:id="rId36"/>
    <p:sldId id="294" r:id="rId37"/>
    <p:sldId id="295" r:id="rId38"/>
    <p:sldId id="3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CC"/>
    <a:srgbClr val="800000"/>
    <a:srgbClr val="CCFFCC"/>
    <a:srgbClr val="CCFF99"/>
    <a:srgbClr val="66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63" autoAdjust="0"/>
  </p:normalViewPr>
  <p:slideViewPr>
    <p:cSldViewPr snapToGrid="0">
      <p:cViewPr>
        <p:scale>
          <a:sx n="60" d="100"/>
          <a:sy n="60" d="100"/>
        </p:scale>
        <p:origin x="-144"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161CC-3E15-4555-897F-76F230F3A33B}" type="datetimeFigureOut">
              <a:rPr lang="en-US" smtClean="0"/>
              <a:pPr/>
              <a:t>11/11/2020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BEED4-C9DD-4742-A04B-31CA7367D317}" type="slidenum">
              <a:rPr lang="en-US" smtClean="0"/>
              <a:pPr/>
              <a:t>‹#›</a:t>
            </a:fld>
            <a:endParaRPr lang="en-US"/>
          </a:p>
        </p:txBody>
      </p:sp>
    </p:spTree>
    <p:extLst>
      <p:ext uri="{BB962C8B-B14F-4D97-AF65-F5344CB8AC3E}">
        <p14:creationId xmlns:p14="http://schemas.microsoft.com/office/powerpoint/2010/main" val="41536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1000" y="685800"/>
            <a:ext cx="6096000" cy="3429000"/>
          </a:xfrm>
          <a:solidFill>
            <a:srgbClr val="FFFFFF"/>
          </a:solidFill>
          <a:ln/>
        </p:spPr>
      </p:sp>
      <p:sp>
        <p:nvSpPr>
          <p:cNvPr id="8909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vi-VN" smtClean="0">
              <a:cs typeface="Arial" charset="0"/>
            </a:endParaRPr>
          </a:p>
        </p:txBody>
      </p:sp>
      <p:sp>
        <p:nvSpPr>
          <p:cNvPr id="890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r" eaLnBrk="1" hangingPunct="1"/>
            <a:fld id="{649B56D9-B02E-4FDF-82B4-5A4795FF39C5}" type="slidenum">
              <a:rPr lang="en-US" sz="1200">
                <a:solidFill>
                  <a:schemeClr val="tx1"/>
                </a:solidFill>
                <a:latin typeface=".VnTime" pitchFamily="34" charset="0"/>
                <a:cs typeface="Arial" charset="0"/>
              </a:rPr>
              <a:pPr algn="r" eaLnBrk="1" hangingPunct="1"/>
              <a:t>8</a:t>
            </a:fld>
            <a:endParaRPr lang="en-US" sz="1200">
              <a:solidFill>
                <a:schemeClr val="tx1"/>
              </a:solidFill>
              <a:latin typeface=".VnTime" pitchFamily="34" charset="0"/>
              <a:cs typeface="Arial" charset="0"/>
            </a:endParaRPr>
          </a:p>
        </p:txBody>
      </p:sp>
    </p:spTree>
    <p:extLst>
      <p:ext uri="{BB962C8B-B14F-4D97-AF65-F5344CB8AC3E}">
        <p14:creationId xmlns:p14="http://schemas.microsoft.com/office/powerpoint/2010/main" val="8983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318558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589976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321296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13E8DE-B491-4C6E-B3C0-8C4339D6BA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830086"/>
      </p:ext>
    </p:extLst>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458DE8-2CE1-40B8-BE2D-F56A8A3C68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003870"/>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177269-E72D-46F9-826C-5C4EF871A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899398"/>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F358EA-F07C-440D-8E7A-80C7C75262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8710525"/>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C81ADF-F935-465A-9A15-233D3DB5DC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758017"/>
      </p:ext>
    </p:extLst>
  </p:cSld>
  <p:clrMapOvr>
    <a:masterClrMapping/>
  </p:clrMapOvr>
  <p:transition>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AFC371-CC77-4B6B-8C8C-FB1614E062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457240"/>
      </p:ext>
    </p:extLst>
  </p:cSld>
  <p:clrMapOvr>
    <a:masterClrMapping/>
  </p:clrMapOvr>
  <p:transition>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413ECF-B7A7-4087-A49B-2C2AE54BAC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939492"/>
      </p:ext>
    </p:extLst>
  </p:cSld>
  <p:clrMapOvr>
    <a:masterClrMapping/>
  </p:clrMapOvr>
  <p:transition>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07DB6E-50B1-4FAA-A9B1-F304A3690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93258"/>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1434305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DA6B3D-872C-415B-8E07-1359B0350E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154792"/>
      </p:ext>
    </p:extLst>
  </p:cSld>
  <p:clrMapOvr>
    <a:masterClrMapping/>
  </p:clrMapOvr>
  <p:transition>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991F05-F0D2-4E1E-B8F7-CBAF1C0F7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4796907"/>
      </p:ext>
    </p:extLst>
  </p:cSld>
  <p:clrMapOvr>
    <a:masterClrMapping/>
  </p:clrMapOvr>
  <p:transition>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5296B0-04A4-4BEF-91B6-1FFD8D3F7A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045"/>
      </p:ext>
    </p:extLst>
  </p:cSld>
  <p:clrMapOvr>
    <a:masterClrMapping/>
  </p:clrMapOvr>
  <p:transition>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5" name="Freeform 298"/>
          <p:cNvSpPr>
            <a:spLocks/>
          </p:cNvSpPr>
          <p:nvPr/>
        </p:nvSpPr>
        <p:spPr bwMode="gray">
          <a:xfrm>
            <a:off x="0"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6" name="Freeform 300"/>
          <p:cNvSpPr>
            <a:spLocks/>
          </p:cNvSpPr>
          <p:nvPr/>
        </p:nvSpPr>
        <p:spPr bwMode="ltGray">
          <a:xfrm>
            <a:off x="1" y="804864"/>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7" name="Freeform 301"/>
          <p:cNvSpPr>
            <a:spLocks/>
          </p:cNvSpPr>
          <p:nvPr/>
        </p:nvSpPr>
        <p:spPr bwMode="gray">
          <a:xfrm>
            <a:off x="10033000" y="4033839"/>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8" name="Freeform 302"/>
          <p:cNvSpPr>
            <a:spLocks/>
          </p:cNvSpPr>
          <p:nvPr/>
        </p:nvSpPr>
        <p:spPr bwMode="gray">
          <a:xfrm>
            <a:off x="11283952"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1"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051"/>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1"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385"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01"/>
            <a:ext cx="508000" cy="244475"/>
          </a:xfrm>
        </p:spPr>
        <p:txBody>
          <a:bodyPr/>
          <a:lstStyle>
            <a:lvl1pPr>
              <a:defRPr sz="1200" b="1">
                <a:solidFill>
                  <a:srgbClr val="000000"/>
                </a:solidFill>
                <a:latin typeface="Arial" pitchFamily="34" charset="0"/>
                <a:cs typeface="Arial" pitchFamily="34" charset="0"/>
              </a:defRPr>
            </a:lvl1pPr>
          </a:lstStyle>
          <a:p>
            <a:pPr>
              <a:defRPr/>
            </a:pPr>
            <a:fld id="{18E2C523-5DC8-41B3-95A8-059E08568F77}" type="slidenum">
              <a:rPr lang="en-US"/>
              <a:pPr>
                <a:defRPr/>
              </a:pPr>
              <a:t>‹#›</a:t>
            </a:fld>
            <a:endParaRPr lang="en-US"/>
          </a:p>
        </p:txBody>
      </p:sp>
      <p:sp>
        <p:nvSpPr>
          <p:cNvPr id="15" name="Rectangle 5"/>
          <p:cNvSpPr>
            <a:spLocks noGrp="1" noChangeArrowheads="1"/>
          </p:cNvSpPr>
          <p:nvPr>
            <p:ph type="ftr" sz="quarter" idx="11"/>
          </p:nvPr>
        </p:nvSpPr>
        <p:spPr>
          <a:xfrm>
            <a:off x="203200" y="6537326"/>
            <a:ext cx="2844800" cy="244475"/>
          </a:xfrm>
        </p:spPr>
        <p:txBody>
          <a:bodyPr/>
          <a:lstStyle>
            <a:lvl1pPr>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724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9A41ADC9-BFC4-4BBB-B08E-4C7628A33252}"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487465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0888C953-7F38-4705-BBDE-0BEA9E107D7F}"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17013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B00B108C-561E-4DDD-A452-E0E128A6A811}"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6273288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a:defRPr b="1">
                <a:latin typeface="Arial" pitchFamily="34" charset="0"/>
                <a:cs typeface="Arial" pitchFamily="34" charset="0"/>
              </a:defRPr>
            </a:lvl1pPr>
          </a:lstStyle>
          <a:p>
            <a:pPr>
              <a:defRPr/>
            </a:pPr>
            <a:fld id="{3C9EB2CD-43CD-49F5-9AED-B5CB3A245F23}" type="slidenum">
              <a:rPr lang="en-US"/>
              <a:pPr>
                <a:defRPr/>
              </a:pPr>
              <a:t>‹#›</a:t>
            </a:fld>
            <a:endParaRPr lang="en-US"/>
          </a:p>
        </p:txBody>
      </p:sp>
      <p:sp>
        <p:nvSpPr>
          <p:cNvPr id="9" name="Date Placeholder 8"/>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153814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a:defRPr b="1">
                <a:latin typeface="Arial" pitchFamily="34" charset="0"/>
                <a:cs typeface="Arial" pitchFamily="34" charset="0"/>
              </a:defRPr>
            </a:lvl1pPr>
          </a:lstStyle>
          <a:p>
            <a:pPr>
              <a:defRPr/>
            </a:pPr>
            <a:fld id="{EF766C9C-EFF5-44DB-8B80-B87E28BE6500}" type="slidenum">
              <a:rPr lang="en-US"/>
              <a:pPr>
                <a:defRPr/>
              </a:pPr>
              <a:t>‹#›</a:t>
            </a:fld>
            <a:endParaRPr lang="en-US"/>
          </a:p>
        </p:txBody>
      </p:sp>
      <p:sp>
        <p:nvSpPr>
          <p:cNvPr id="5" name="Date Placeholder 4"/>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275637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a:defRPr b="1">
                <a:latin typeface="Arial" pitchFamily="34" charset="0"/>
                <a:cs typeface="Arial" pitchFamily="34" charset="0"/>
              </a:defRPr>
            </a:lvl1pPr>
          </a:lstStyle>
          <a:p>
            <a:pPr>
              <a:defRPr/>
            </a:pPr>
            <a:fld id="{2266576F-3989-4D47-BD8B-680A84D4076F}" type="slidenum">
              <a:rPr lang="en-US"/>
              <a:pPr>
                <a:defRPr/>
              </a:pPr>
              <a:t>‹#›</a:t>
            </a:fld>
            <a:endParaRPr lang="en-US"/>
          </a:p>
        </p:txBody>
      </p:sp>
      <p:sp>
        <p:nvSpPr>
          <p:cNvPr id="4" name="Date Placeholder 3"/>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05444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10929718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9481FC2A-299A-423E-8476-3176B4F312D9}"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107599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a:defRPr b="1">
                <a:latin typeface="Arial" pitchFamily="34" charset="0"/>
                <a:cs typeface="Arial" pitchFamily="34" charset="0"/>
              </a:defRPr>
            </a:lvl1pPr>
          </a:lstStyle>
          <a:p>
            <a:pPr>
              <a:defRPr/>
            </a:pPr>
            <a:fld id="{C940ED3A-0EB4-4890-8109-9C0CBC919AF7}" type="slidenum">
              <a:rPr lang="en-US"/>
              <a:pPr>
                <a:defRPr/>
              </a:pPr>
              <a:t>‹#›</a:t>
            </a:fld>
            <a:endParaRPr lang="en-US"/>
          </a:p>
        </p:txBody>
      </p:sp>
      <p:sp>
        <p:nvSpPr>
          <p:cNvPr id="7" name="Date Placeholder 6"/>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469457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FB930BE0-19A5-47DA-9AEA-384D9B238100}"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95473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605ED5C8-2FE2-40CE-9DDB-9810DE3D11AA}"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22278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a:defRPr b="1">
                <a:latin typeface="Arial" pitchFamily="34" charset="0"/>
                <a:cs typeface="Arial" pitchFamily="34" charset="0"/>
              </a:defRPr>
            </a:lvl1pPr>
          </a:lstStyle>
          <a:p>
            <a:pPr>
              <a:defRPr/>
            </a:pPr>
            <a:fld id="{A65A4F93-6791-43D0-BF6B-1D1ADD1AB38D}" type="slidenum">
              <a:rPr lang="en-US"/>
              <a:pPr>
                <a:defRPr/>
              </a:pPr>
              <a:t>‹#›</a:t>
            </a:fld>
            <a:endParaRPr lang="en-US"/>
          </a:p>
        </p:txBody>
      </p:sp>
      <p:sp>
        <p:nvSpPr>
          <p:cNvPr id="6" name="Date Placeholder 5"/>
          <p:cNvSpPr>
            <a:spLocks noGrp="1"/>
          </p:cNvSpPr>
          <p:nvPr>
            <p:ph type="dt" sz="half" idx="12"/>
          </p:nvPr>
        </p:nvSpPr>
        <p:spPr/>
        <p:txBody>
          <a:bodyPr/>
          <a:lstStyle>
            <a:lvl1pPr>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81349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4914727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7787901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36939861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2600823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90"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5935141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90" y="98742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A7D9D-399A-4708-9393-37488ECDABD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9059-B72C-45E1-A9F2-133730286500}" type="slidenum">
              <a:rPr lang="en-US" smtClean="0"/>
              <a:pPr/>
              <a:t>‹#›</a:t>
            </a:fld>
            <a:endParaRPr lang="en-US"/>
          </a:p>
        </p:txBody>
      </p:sp>
    </p:spTree>
    <p:extLst>
      <p:ext uri="{BB962C8B-B14F-4D97-AF65-F5344CB8AC3E}">
        <p14:creationId xmlns:p14="http://schemas.microsoft.com/office/powerpoint/2010/main" val="7938514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A7D9D-399A-4708-9393-37488ECDABD9}" type="datetimeFigureOut">
              <a:rPr lang="en-US" smtClean="0"/>
              <a:pPr/>
              <a:t>11/11/2020</a:t>
            </a:fld>
            <a:endParaRPr lang="en-US"/>
          </a:p>
        </p:txBody>
      </p:sp>
      <p:sp>
        <p:nvSpPr>
          <p:cNvPr id="5" name="Footer Placeholder 4"/>
          <p:cNvSpPr>
            <a:spLocks noGrp="1"/>
          </p:cNvSpPr>
          <p:nvPr>
            <p:ph type="ftr" sz="quarter" idx="3"/>
          </p:nvPr>
        </p:nvSpPr>
        <p:spPr>
          <a:xfrm>
            <a:off x="4038603"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79059-B72C-45E1-A9F2-133730286500}" type="slidenum">
              <a:rPr lang="en-US" smtClean="0"/>
              <a:pPr/>
              <a:t>‹#›</a:t>
            </a:fld>
            <a:endParaRPr lang="en-US"/>
          </a:p>
        </p:txBody>
      </p:sp>
    </p:spTree>
    <p:extLst>
      <p:ext uri="{BB962C8B-B14F-4D97-AF65-F5344CB8AC3E}">
        <p14:creationId xmlns:p14="http://schemas.microsoft.com/office/powerpoint/2010/main" val="2174587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1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b="1">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902ECDA2-CC35-4C7A-A4DB-D2B803D676F2}" type="slidenum">
              <a:rPr lang="en-US" b="1">
                <a:solidFill>
                  <a:prstClr val="black">
                    <a:tint val="75000"/>
                  </a:prstClr>
                </a:solidFill>
              </a:rPr>
              <a:pPr fontAlgn="base">
                <a:spcBef>
                  <a:spcPct val="0"/>
                </a:spcBef>
                <a:spcAft>
                  <a:spcPct val="0"/>
                </a:spcAft>
                <a:defRPr/>
              </a:pPr>
              <a:t>‹#›</a:t>
            </a:fld>
            <a:endParaRPr lang="en-US" b="1">
              <a:solidFill>
                <a:prstClr val="black">
                  <a:tint val="75000"/>
                </a:prstClr>
              </a:solidFill>
            </a:endParaRPr>
          </a:p>
        </p:txBody>
      </p:sp>
    </p:spTree>
    <p:extLst>
      <p:ext uri="{BB962C8B-B14F-4D97-AF65-F5344CB8AC3E}">
        <p14:creationId xmlns:p14="http://schemas.microsoft.com/office/powerpoint/2010/main" val="3214726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heel spokes="8"/>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3076"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cs typeface="Arial" charset="0"/>
            </a:endParaRPr>
          </a:p>
        </p:txBody>
      </p:sp>
      <p:sp>
        <p:nvSpPr>
          <p:cNvPr id="3077"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097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rgbClr val="000000"/>
                </a:solidFill>
                <a:latin typeface="Arial"/>
                <a:cs typeface="+mn-cs"/>
              </a:defRPr>
            </a:lvl1pPr>
          </a:lstStyle>
          <a:p>
            <a:pPr fontAlgn="base">
              <a:spcBef>
                <a:spcPct val="0"/>
              </a:spcBef>
              <a:spcAft>
                <a:spcPct val="0"/>
              </a:spcAft>
              <a:defRPr/>
            </a:pPr>
            <a:fld id="{5F345417-0708-4468-9077-DFF12E35FF74}"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rgbClr val="000000"/>
                </a:solidFill>
                <a:latin typeface="Arial"/>
                <a:cs typeface="+mn-cs"/>
              </a:defRPr>
            </a:lvl1pPr>
          </a:lstStyle>
          <a:p>
            <a:pPr fontAlgn="base">
              <a:spcBef>
                <a:spcPct val="0"/>
              </a:spcBef>
              <a:spcAft>
                <a:spcPct val="0"/>
              </a:spcAft>
              <a:defRPr/>
            </a:pPr>
            <a:endParaRPr lang="en-US"/>
          </a:p>
        </p:txBody>
      </p:sp>
      <p:pic>
        <p:nvPicPr>
          <p:cNvPr id="3081"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1" y="219076"/>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cs typeface="Arial" charset="0"/>
            </a:endParaRPr>
          </a:p>
        </p:txBody>
      </p:sp>
      <p:sp>
        <p:nvSpPr>
          <p:cNvPr id="1215" name="Picture 191" descr="2"/>
          <p:cNvSpPr>
            <a:spLocks noChangeAspect="1" noChangeArrowheads="1"/>
          </p:cNvSpPr>
          <p:nvPr/>
        </p:nvSpPr>
        <p:spPr bwMode="auto">
          <a:xfrm>
            <a:off x="9855201"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3085"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039424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pedia.org/wiki/Image:Penelope_-_Homer's_Odyssey_-_Project_Gutenberg_eText_13725.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endParaRPr lang="en-US" smtClean="0"/>
          </a:p>
        </p:txBody>
      </p:sp>
      <p:sp>
        <p:nvSpPr>
          <p:cNvPr id="41987" name="Footer Placeholder 3"/>
          <p:cNvSpPr>
            <a:spLocks noGrp="1"/>
          </p:cNvSpPr>
          <p:nvPr>
            <p:ph type="ftr" sz="quarter" idx="10"/>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1000" smtClean="0">
                <a:solidFill>
                  <a:srgbClr val="000000"/>
                </a:solidFill>
              </a:rPr>
              <a:t>www.themegallery.com</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Rectangle 4"/>
          <p:cNvSpPr txBox="1">
            <a:spLocks noChangeArrowheads="1"/>
          </p:cNvSpPr>
          <p:nvPr/>
        </p:nvSpPr>
        <p:spPr bwMode="gray">
          <a:xfrm>
            <a:off x="203200" y="179705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ct val="150000"/>
              </a:lnSpc>
              <a:spcBef>
                <a:spcPct val="0"/>
              </a:spcBef>
              <a:spcAft>
                <a:spcPct val="0"/>
              </a:spcAft>
            </a:pPr>
            <a:r>
              <a:rPr lang="en-US" sz="6600" b="1" smtClean="0">
                <a:solidFill>
                  <a:srgbClr val="002060"/>
                </a:solidFill>
                <a:latin typeface="UTM Spring" pitchFamily="18" charset="0"/>
                <a:cs typeface="Times New Roman" pitchFamily="18" charset="0"/>
              </a:rPr>
              <a:t>Kính chào quý thầy cô </a:t>
            </a:r>
          </a:p>
          <a:p>
            <a:pPr algn="ctr" eaLnBrk="1" fontAlgn="base" hangingPunct="1">
              <a:lnSpc>
                <a:spcPct val="150000"/>
              </a:lnSpc>
              <a:spcBef>
                <a:spcPct val="0"/>
              </a:spcBef>
              <a:spcAft>
                <a:spcPct val="0"/>
              </a:spcAft>
            </a:pPr>
            <a:r>
              <a:rPr lang="en-US" sz="6600" b="1" smtClean="0">
                <a:solidFill>
                  <a:srgbClr val="002060"/>
                </a:solidFill>
                <a:latin typeface="UTM Spring" pitchFamily="18" charset="0"/>
                <a:cs typeface="Times New Roman" pitchFamily="18" charset="0"/>
              </a:rPr>
              <a:t>và các 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29267" y="609603"/>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1">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57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429" y="690406"/>
            <a:ext cx="5089923" cy="6088774"/>
          </a:xfrm>
          <a:prstGeom prst="rect">
            <a:avLst/>
          </a:prstGeom>
          <a:ln>
            <a:noFill/>
          </a:ln>
          <a:effectLst>
            <a:softEdge rad="112500"/>
          </a:effectLst>
        </p:spPr>
      </p:pic>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1. </a:t>
            </a:r>
            <a:r>
              <a:rPr lang="en-US" sz="2400" b="1" i="1" dirty="0" err="1" smtClean="0">
                <a:solidFill>
                  <a:srgbClr val="FF0000"/>
                </a:solidFill>
                <a:latin typeface="Times New Roman" panose="02020603050405020304" pitchFamily="18" charset="0"/>
                <a:cs typeface="Times New Roman" panose="02020603050405020304" pitchFamily="18" charset="0"/>
              </a:rPr>
              <a:t>Tác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giả</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Hô</a:t>
            </a:r>
            <a:r>
              <a:rPr lang="en-US" sz="2400" b="1" i="1" dirty="0" smtClean="0">
                <a:solidFill>
                  <a:srgbClr val="FF0000"/>
                </a:solidFill>
                <a:latin typeface="Times New Roman" panose="02020603050405020304" pitchFamily="18" charset="0"/>
                <a:cs typeface="Times New Roman" panose="02020603050405020304" pitchFamily="18" charset="0"/>
              </a:rPr>
              <a:t> – me – </a:t>
            </a:r>
            <a:r>
              <a:rPr lang="en-US" sz="2400" b="1" i="1" dirty="0" err="1" smtClean="0">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
        <p:nvSpPr>
          <p:cNvPr id="9" name="Rounded Rectangle 8"/>
          <p:cNvSpPr/>
          <p:nvPr/>
        </p:nvSpPr>
        <p:spPr>
          <a:xfrm>
            <a:off x="139702" y="1520912"/>
            <a:ext cx="6629401" cy="4675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Hô</a:t>
            </a:r>
            <a:r>
              <a:rPr lang="en-US" sz="2400" dirty="0" smtClean="0">
                <a:solidFill>
                  <a:schemeClr val="tx1"/>
                </a:solidFill>
                <a:latin typeface="Times New Roman" panose="02020603050405020304" pitchFamily="18" charset="0"/>
                <a:cs typeface="Times New Roman" panose="02020603050405020304" pitchFamily="18" charset="0"/>
              </a:rPr>
              <a:t> – me – </a:t>
            </a:r>
            <a:r>
              <a:rPr lang="en-US" sz="2400" dirty="0" err="1" smtClean="0">
                <a:solidFill>
                  <a:schemeClr val="tx1"/>
                </a:solidFill>
                <a:latin typeface="Times New Roman" panose="02020603050405020304" pitchFamily="18" charset="0"/>
                <a:cs typeface="Times New Roman" panose="02020603050405020304" pitchFamily="18" charset="0"/>
              </a:rPr>
              <a:t>rơ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mù</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thật</a:t>
            </a:r>
            <a:r>
              <a:rPr lang="en-US" sz="2400" dirty="0" smtClean="0">
                <a:solidFill>
                  <a:schemeClr val="tx1"/>
                </a:solidFill>
                <a:latin typeface="Times New Roman" panose="02020603050405020304" pitchFamily="18" charset="0"/>
                <a:cs typeface="Times New Roman" panose="02020603050405020304" pitchFamily="18" charset="0"/>
              </a:rPr>
              <a:t>, 11 </a:t>
            </a:r>
            <a:r>
              <a:rPr lang="en-US" sz="2400" dirty="0" err="1" smtClean="0">
                <a:solidFill>
                  <a:schemeClr val="tx1"/>
                </a:solidFill>
                <a:latin typeface="Times New Roman" panose="02020603050405020304" pitchFamily="18" charset="0"/>
                <a:cs typeface="Times New Roman" panose="02020603050405020304" pitchFamily="18" charset="0"/>
              </a:rPr>
              <a:t>thành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phố</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Hi </a:t>
            </a:r>
            <a:r>
              <a:rPr lang="en-US" sz="2400" dirty="0" err="1" smtClean="0">
                <a:solidFill>
                  <a:schemeClr val="tx1"/>
                </a:solidFill>
                <a:latin typeface="Times New Roman" panose="02020603050405020304" pitchFamily="18" charset="0"/>
                <a:cs typeface="Times New Roman" panose="02020603050405020304" pitchFamily="18" charset="0"/>
              </a:rPr>
              <a:t>Lạp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quê</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hương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ông</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sống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khoảng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kỉ</a:t>
            </a:r>
            <a:r>
              <a:rPr lang="en-US" sz="2400" dirty="0" smtClean="0">
                <a:solidFill>
                  <a:schemeClr val="tx1"/>
                </a:solidFill>
                <a:latin typeface="Times New Roman" panose="02020603050405020304" pitchFamily="18" charset="0"/>
                <a:cs typeface="Times New Roman" panose="02020603050405020304" pitchFamily="18" charset="0"/>
              </a:rPr>
              <a:t> IX – VII tr. CN, </a:t>
            </a:r>
            <a:r>
              <a:rPr lang="en-US" sz="2400" dirty="0" err="1" smtClean="0">
                <a:solidFill>
                  <a:schemeClr val="tx1"/>
                </a:solidFill>
                <a:latin typeface="Times New Roman" panose="02020603050405020304" pitchFamily="18" charset="0"/>
                <a:cs typeface="Times New Roman" panose="02020603050405020304" pitchFamily="18" charset="0"/>
              </a:rPr>
              <a:t>xuất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một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đình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nghèo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dòng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Mê</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err="1" smtClean="0">
                <a:solidFill>
                  <a:schemeClr val="tx1"/>
                </a:solidFill>
                <a:latin typeface="Times New Roman" panose="02020603050405020304" pitchFamily="18" charset="0"/>
                <a:cs typeface="Times New Roman" panose="02020603050405020304" pitchFamily="18" charset="0"/>
              </a:rPr>
              <a:t>lét</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sưu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tầm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chỉnh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những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bài</a:t>
            </a:r>
            <a:r>
              <a:rPr lang="en-US" sz="2400" dirty="0" smtClean="0">
                <a:solidFill>
                  <a:schemeClr val="tx1"/>
                </a:solidFill>
                <a:latin typeface="Times New Roman" panose="02020603050405020304" pitchFamily="18" charset="0"/>
                <a:cs typeface="Times New Roman" panose="02020603050405020304" pitchFamily="18" charset="0"/>
              </a:rPr>
              <a:t> ca </a:t>
            </a:r>
            <a:r>
              <a:rPr lang="en-US" sz="2400" dirty="0" err="1" smtClean="0">
                <a:solidFill>
                  <a:schemeClr val="tx1"/>
                </a:solidFill>
                <a:latin typeface="Times New Roman" panose="02020603050405020304" pitchFamily="18" charset="0"/>
                <a:cs typeface="Times New Roman" panose="02020603050405020304" pitchFamily="18" charset="0"/>
              </a:rPr>
              <a:t>truyền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thuyết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về</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cuộc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chiến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Tơ</a:t>
            </a:r>
            <a:r>
              <a:rPr lang="en-US" sz="2400" dirty="0" smtClean="0">
                <a:solidFill>
                  <a:schemeClr val="tx1"/>
                </a:solidFill>
                <a:latin typeface="Times New Roman" panose="02020603050405020304" pitchFamily="18" charset="0"/>
                <a:cs typeface="Times New Roman" panose="02020603050405020304" pitchFamily="18" charset="0"/>
              </a:rPr>
              <a:t> – </a:t>
            </a:r>
            <a:r>
              <a:rPr lang="en-US" sz="2400" dirty="0" err="1" smtClean="0">
                <a:solidFill>
                  <a:schemeClr val="tx1"/>
                </a:solidFill>
                <a:latin typeface="Times New Roman" panose="02020603050405020304" pitchFamily="18" charset="0"/>
                <a:cs typeface="Times New Roman" panose="02020603050405020304" pitchFamily="18" charset="0"/>
              </a:rPr>
              <a:t>roa</a:t>
            </a:r>
            <a:r>
              <a:rPr lang="en-US" sz="2400" dirty="0" smtClean="0">
                <a:solidFill>
                  <a:schemeClr val="tx1"/>
                </a:solidFill>
                <a:latin typeface="Times New Roman" panose="02020603050405020304" pitchFamily="18" charset="0"/>
                <a:cs typeface="Times New Roman" panose="02020603050405020304" pitchFamily="18" charset="0"/>
              </a:rPr>
              <a:t> (Troy) </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tác</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hai</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bộ</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I-li-at</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Ô-</a:t>
            </a:r>
            <a:r>
              <a:rPr lang="en-US" sz="2400" i="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a:t>
            </a:r>
            <a:r>
              <a:rPr lang="en-US" sz="2400"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i="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xê</a:t>
            </a:r>
            <a:r>
              <a:rPr lang="en-US" sz="2400" i="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huyền</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thoại</a:t>
            </a:r>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046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heckerboard(across)">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ox(in)">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ox(in)">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4711" y="1874820"/>
            <a:ext cx="110290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3200" b="0" i="1" dirty="0">
                <a:solidFill>
                  <a:srgbClr val="003399"/>
                </a:solidFill>
                <a:latin typeface="+mj-lt"/>
                <a:cs typeface="Arial" charset="0"/>
              </a:rPr>
              <a:t> </a:t>
            </a:r>
            <a:r>
              <a:rPr lang="en-US" sz="3200" b="0" i="1" dirty="0" smtClean="0">
                <a:solidFill>
                  <a:srgbClr val="003399"/>
                </a:solidFill>
                <a:latin typeface="+mj-lt"/>
                <a:cs typeface="Arial" charset="0"/>
              </a:rPr>
              <a:t>”</a:t>
            </a:r>
            <a:r>
              <a:rPr lang="vi-VN" sz="3200" b="0" i="1" dirty="0" smtClean="0">
                <a:solidFill>
                  <a:srgbClr val="003399"/>
                </a:solidFill>
                <a:latin typeface="+mj-lt"/>
                <a:cs typeface="Arial" charset="0"/>
              </a:rPr>
              <a:t>Sử </a:t>
            </a:r>
            <a:r>
              <a:rPr lang="vi-VN" sz="3200" b="0" i="1" dirty="0">
                <a:solidFill>
                  <a:srgbClr val="003399"/>
                </a:solidFill>
                <a:latin typeface="+mj-lt"/>
                <a:cs typeface="Arial" charset="0"/>
              </a:rPr>
              <a:t>thi Ôđixê ca ngợi trí tuệ, dũng khí và nghị lực của con người với khát vọng chinh phục thế giới chung quanh và niềm mơ ước về một cuộc sống hoà bình, yên vui, hạnh phúc. Nó còn ca ngợi tình yêu quê hương, tình vợ chồng, cha con, tình bạn cao cả, thuỷ </a:t>
            </a:r>
            <a:r>
              <a:rPr lang="vi-VN" sz="3200" b="0" i="1" dirty="0" smtClean="0">
                <a:solidFill>
                  <a:srgbClr val="003399"/>
                </a:solidFill>
                <a:latin typeface="+mj-lt"/>
                <a:cs typeface="Arial" charset="0"/>
              </a:rPr>
              <a:t>chung</a:t>
            </a:r>
            <a:r>
              <a:rPr lang="en-US" sz="3200" b="0" i="1" dirty="0" smtClean="0">
                <a:solidFill>
                  <a:srgbClr val="003399"/>
                </a:solidFill>
                <a:latin typeface="+mj-lt"/>
                <a:cs typeface="Arial" charset="0"/>
              </a:rPr>
              <a:t>”</a:t>
            </a:r>
            <a:r>
              <a:rPr lang="vi-VN" sz="3200" b="0" i="1" dirty="0" smtClean="0">
                <a:solidFill>
                  <a:srgbClr val="003399"/>
                </a:solidFill>
                <a:latin typeface="+mj-lt"/>
                <a:cs typeface="Arial" charset="0"/>
              </a:rPr>
              <a:t>.</a:t>
            </a:r>
            <a:endParaRPr lang="en-US" sz="3200" i="1" dirty="0">
              <a:solidFill>
                <a:srgbClr val="003399"/>
              </a:solidFill>
              <a:latin typeface="+mj-lt"/>
              <a:cs typeface="Arial" charset="0"/>
            </a:endParaRPr>
          </a:p>
        </p:txBody>
      </p:sp>
      <p:sp>
        <p:nvSpPr>
          <p:cNvPr id="3" name="Rounded Rectangle 2"/>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1. </a:t>
            </a:r>
            <a:r>
              <a:rPr lang="en-US" sz="2400" b="1" i="1" dirty="0" err="1" smtClean="0">
                <a:solidFill>
                  <a:srgbClr val="FF0000"/>
                </a:solidFill>
                <a:latin typeface="Times New Roman" panose="02020603050405020304" pitchFamily="18" charset="0"/>
                <a:cs typeface="Times New Roman" panose="02020603050405020304" pitchFamily="18" charset="0"/>
              </a:rPr>
              <a:t>Tác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giả</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Hô</a:t>
            </a:r>
            <a:r>
              <a:rPr lang="en-US" sz="2400" b="1" i="1" dirty="0" smtClean="0">
                <a:solidFill>
                  <a:srgbClr val="FF0000"/>
                </a:solidFill>
                <a:latin typeface="Times New Roman" panose="02020603050405020304" pitchFamily="18" charset="0"/>
                <a:cs typeface="Times New Roman" panose="02020603050405020304" pitchFamily="18" charset="0"/>
              </a:rPr>
              <a:t> – me – </a:t>
            </a:r>
            <a:r>
              <a:rPr lang="en-US" sz="2400" b="1" i="1" dirty="0" err="1" smtClean="0">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http://www.sacred-texts.com/cla/homer/ody/img/h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5" y="1945359"/>
            <a:ext cx="4782208" cy="3588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p:cNvSpPr txBox="1">
            <a:spLocks noChangeArrowheads="1"/>
          </p:cNvSpPr>
          <p:nvPr/>
        </p:nvSpPr>
        <p:spPr bwMode="auto">
          <a:xfrm>
            <a:off x="-5" y="5950936"/>
            <a:ext cx="1203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ctr" eaLnBrk="1" hangingPunct="1"/>
            <a:r>
              <a:rPr lang="en-US" sz="2400" i="1" dirty="0">
                <a:solidFill>
                  <a:srgbClr val="FF0000"/>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Ông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khắp</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nơi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để</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sưu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tầm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và</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kể</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lại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những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câu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chuyện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về</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cuộc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chiến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tranh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thành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Tơ-roa</a:t>
            </a:r>
            <a:endParaRPr lang="en-US" sz="2400" i="1" dirty="0">
              <a:solidFill>
                <a:schemeClr val="tx1"/>
              </a:solidFill>
              <a:latin typeface="Times New Roman" pitchFamily="18" charset="0"/>
              <a:cs typeface="Times New Roman" pitchFamily="18" charset="0"/>
            </a:endParaRPr>
          </a:p>
        </p:txBody>
      </p:sp>
      <p:pic>
        <p:nvPicPr>
          <p:cNvPr id="6" name="Picture 4" descr="409px-William-Adolphe_Bouguereau_%281825-1905%29_-_Homer_and_his_Guide_%28187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66206" y="1945359"/>
            <a:ext cx="3925615" cy="3588883"/>
          </a:xfrm>
          <a:prstGeom prst="rect">
            <a:avLst/>
          </a:prstGeom>
          <a:ln>
            <a:noFill/>
          </a:ln>
          <a:effectLst>
            <a:softEdge rad="112500"/>
          </a:effectLst>
        </p:spPr>
      </p:pic>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1. </a:t>
            </a:r>
            <a:r>
              <a:rPr lang="en-US" sz="2400" b="1" i="1" dirty="0" err="1" smtClean="0">
                <a:solidFill>
                  <a:srgbClr val="FF0000"/>
                </a:solidFill>
                <a:latin typeface="Times New Roman" panose="02020603050405020304" pitchFamily="18" charset="0"/>
                <a:cs typeface="Times New Roman" panose="02020603050405020304" pitchFamily="18" charset="0"/>
              </a:rPr>
              <a:t>Tác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giả</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Hô</a:t>
            </a:r>
            <a:r>
              <a:rPr lang="en-US" sz="2400" b="1" i="1" dirty="0" smtClean="0">
                <a:solidFill>
                  <a:srgbClr val="FF0000"/>
                </a:solidFill>
                <a:latin typeface="Times New Roman" panose="02020603050405020304" pitchFamily="18" charset="0"/>
                <a:cs typeface="Times New Roman" panose="02020603050405020304" pitchFamily="18" charset="0"/>
              </a:rPr>
              <a:t> – me – </a:t>
            </a:r>
            <a:r>
              <a:rPr lang="en-US" sz="2400" b="1" i="1" dirty="0" err="1" smtClean="0">
                <a:solidFill>
                  <a:srgbClr val="FF0000"/>
                </a:solidFill>
                <a:latin typeface="Times New Roman" panose="02020603050405020304" pitchFamily="18" charset="0"/>
                <a:cs typeface="Times New Roman" panose="02020603050405020304" pitchFamily="18" charset="0"/>
              </a:rPr>
              <a:t>rơ</a:t>
            </a:r>
            <a:r>
              <a:rPr lang="en-US" sz="2400" b="1" i="1" dirty="0">
                <a:solidFill>
                  <a:srgbClr val="FF0000"/>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circle(in)">
                                      <p:cBhvr>
                                        <p:cTn id="12" dur="20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wipe(down)">
                                      <p:cBhvr>
                                        <p:cTn id="1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Sử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a:t>
            </a:r>
            <a:r>
              <a:rPr lang="en-US" sz="2400" b="1" i="1" dirty="0" smtClean="0">
                <a:solidFill>
                  <a:srgbClr val="FF0000"/>
                </a:solidFill>
                <a:latin typeface="Times New Roman" panose="02020603050405020304" pitchFamily="18" charset="0"/>
                <a:cs typeface="Times New Roman" panose="02020603050405020304" pitchFamily="18" charset="0"/>
              </a:rPr>
              <a:t> Ô- </a:t>
            </a:r>
            <a:r>
              <a:rPr lang="en-US" sz="2400" b="1" i="1" dirty="0" err="1" smtClean="0">
                <a:solidFill>
                  <a:srgbClr val="FF0000"/>
                </a:solidFill>
                <a:latin typeface="Times New Roman" panose="02020603050405020304" pitchFamily="18" charset="0"/>
                <a:cs typeface="Times New Roman" panose="02020603050405020304" pitchFamily="18" charset="0"/>
              </a:rPr>
              <a:t>đi</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xê</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8705" y="1495757"/>
            <a:ext cx="11503899" cy="1200329"/>
          </a:xfrm>
          <a:prstGeom prst="rect">
            <a:avLst/>
          </a:prstGeom>
          <a:noFill/>
        </p:spPr>
        <p:txBody>
          <a:bodyPr wrap="square" rtlCol="0">
            <a:spAutoFit/>
          </a:bodyPr>
          <a:lstStyle/>
          <a:p>
            <a:pPr algn="just">
              <a:lnSpc>
                <a:spcPct val="150000"/>
              </a:lnSpc>
            </a:pP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Kết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p>
          <a:p>
            <a:pPr algn="just">
              <a:lnSpc>
                <a:spcPct val="150000"/>
              </a:lnSpc>
            </a:pPr>
            <a:r>
              <a:rPr lang="en-US" sz="2400" b="1"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Gồm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12.110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thơ</a:t>
            </a:r>
            <a:r>
              <a:rPr lang="en-US" sz="2400" dirty="0">
                <a:solidFill>
                  <a:prstClr val="black"/>
                </a:solidFill>
                <a:latin typeface="Times New Roman" panose="02020603050405020304" pitchFamily="18" charset="0"/>
                <a:cs typeface="Times New Roman" panose="02020603050405020304" pitchFamily="18" charset="0"/>
              </a:rPr>
              <a:t>, chia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24 </a:t>
            </a:r>
            <a:r>
              <a:rPr lang="en-US" sz="2400" dirty="0" err="1">
                <a:solidFill>
                  <a:prstClr val="black"/>
                </a:solidFill>
                <a:latin typeface="Times New Roman" panose="02020603050405020304" pitchFamily="18" charset="0"/>
                <a:cs typeface="Times New Roman" panose="02020603050405020304" pitchFamily="18" charset="0"/>
              </a:rPr>
              <a:t>khúc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ca. </a:t>
            </a:r>
            <a:endParaRPr lang="en-US" sz="2400" dirty="0" smtClean="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440" y="3188422"/>
            <a:ext cx="6100323" cy="3324675"/>
          </a:xfrm>
          <a:prstGeom prst="rect">
            <a:avLst/>
          </a:prstGeom>
        </p:spPr>
      </p:pic>
    </p:spTree>
    <p:extLst>
      <p:ext uri="{BB962C8B-B14F-4D97-AF65-F5344CB8AC3E}">
        <p14:creationId xmlns:p14="http://schemas.microsoft.com/office/powerpoint/2010/main" val="3475828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Sử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a:t>
            </a:r>
            <a:r>
              <a:rPr lang="en-US" sz="2400" b="1" i="1" dirty="0" smtClean="0">
                <a:solidFill>
                  <a:srgbClr val="FF0000"/>
                </a:solidFill>
                <a:latin typeface="Times New Roman" panose="02020603050405020304" pitchFamily="18" charset="0"/>
                <a:cs typeface="Times New Roman" panose="02020603050405020304" pitchFamily="18" charset="0"/>
              </a:rPr>
              <a:t> Ô- </a:t>
            </a:r>
            <a:r>
              <a:rPr lang="en-US" sz="2400" b="1" i="1" dirty="0" err="1" smtClean="0">
                <a:solidFill>
                  <a:srgbClr val="FF0000"/>
                </a:solidFill>
                <a:latin typeface="Times New Roman" panose="02020603050405020304" pitchFamily="18" charset="0"/>
                <a:cs typeface="Times New Roman" panose="02020603050405020304" pitchFamily="18" charset="0"/>
              </a:rPr>
              <a:t>đi</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xê</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2241" y="1194763"/>
            <a:ext cx="11619195" cy="2739211"/>
          </a:xfrm>
          <a:prstGeom prst="rect">
            <a:avLst/>
          </a:prstGeom>
        </p:spPr>
        <p:txBody>
          <a:bodyPr wrap="square">
            <a:spAutoFit/>
          </a:bodyPr>
          <a:lstStyle/>
          <a:p>
            <a:pPr lvl="0" algn="just"/>
            <a:endParaRPr lang="en-US" sz="2800" dirty="0">
              <a:solidFill>
                <a:prstClr val="black"/>
              </a:solidFill>
              <a:latin typeface="Times New Roman" panose="02020603050405020304" pitchFamily="18" charset="0"/>
              <a:cs typeface="Times New Roman" panose="02020603050405020304" pitchFamily="18" charset="0"/>
            </a:endParaRPr>
          </a:p>
          <a:p>
            <a:pPr marL="457200" lvl="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a:solidFill>
                  <a:prstClr val="black"/>
                </a:solidFill>
                <a:latin typeface="Times New Roman" panose="02020603050405020304" pitchFamily="18" charset="0"/>
                <a:cs typeface="Times New Roman" panose="02020603050405020304" pitchFamily="18" charset="0"/>
              </a:rPr>
              <a:t>:</a:t>
            </a:r>
          </a:p>
          <a:p>
            <a:pPr lvl="0" algn="just"/>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roa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Uy-lít-xơ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trở</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quê</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trãi</a:t>
            </a:r>
            <a:r>
              <a:rPr lang="en-US" sz="2400" dirty="0">
                <a:solidFill>
                  <a:prstClr val="black"/>
                </a:solidFill>
                <a:latin typeface="Times New Roman" panose="02020603050405020304" pitchFamily="18" charset="0"/>
                <a:cs typeface="Times New Roman" panose="02020603050405020304" pitchFamily="18" charset="0"/>
              </a:rPr>
              <a:t> qua </a:t>
            </a:r>
            <a:r>
              <a:rPr lang="en-US" sz="2400" dirty="0" err="1">
                <a:solidFill>
                  <a:prstClr val="black"/>
                </a:solidFill>
                <a:latin typeface="Times New Roman" panose="02020603050405020304" pitchFamily="18" charset="0"/>
                <a:cs typeface="Times New Roman" panose="02020603050405020304" pitchFamily="18" charset="0"/>
              </a:rPr>
              <a:t>rất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khổ</a:t>
            </a:r>
            <a:r>
              <a:rPr lang="en-US" sz="2400" dirty="0">
                <a:solidFill>
                  <a:prstClr val="black"/>
                </a:solidFill>
                <a:latin typeface="Times New Roman" panose="02020603050405020304" pitchFamily="18" charset="0"/>
                <a:cs typeface="Times New Roman" panose="02020603050405020304" pitchFamily="18" charset="0"/>
              </a:rPr>
              <a:t>:</a:t>
            </a:r>
          </a:p>
          <a:p>
            <a:pPr lvl="0" algn="just"/>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Ca</a:t>
            </a:r>
            <a:r>
              <a:rPr lang="en-US" sz="2400" dirty="0">
                <a:solidFill>
                  <a:prstClr val="black"/>
                </a:solidFill>
                <a:latin typeface="Times New Roman" panose="02020603050405020304" pitchFamily="18" charset="0"/>
                <a:cs typeface="Times New Roman" panose="02020603050405020304" pitchFamily="18" charset="0"/>
              </a:rPr>
              <a:t>- lip- </a:t>
            </a:r>
            <a:r>
              <a:rPr lang="en-US" sz="2400" dirty="0" err="1">
                <a:solidFill>
                  <a:prstClr val="black"/>
                </a:solidFill>
                <a:latin typeface="Times New Roman" panose="02020603050405020304" pitchFamily="18" charset="0"/>
                <a:cs typeface="Times New Roman" panose="02020603050405020304" pitchFamily="18" charset="0"/>
              </a:rPr>
              <a:t>xô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chìm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bè</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khổng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Pô</a:t>
            </a:r>
            <a:r>
              <a:rPr lang="en-US" sz="2400" dirty="0">
                <a:solidFill>
                  <a:prstClr val="black"/>
                </a:solidFill>
                <a:latin typeface="Times New Roman" panose="02020603050405020304" pitchFamily="18" charset="0"/>
                <a:cs typeface="Times New Roman" panose="02020603050405020304" pitchFamily="18" charset="0"/>
              </a:rPr>
              <a:t>-li-</a:t>
            </a:r>
            <a:r>
              <a:rPr lang="en-US" sz="2400" dirty="0" err="1">
                <a:solidFill>
                  <a:prstClr val="black"/>
                </a:solidFill>
                <a:latin typeface="Times New Roman" panose="02020603050405020304" pitchFamily="18" charset="0"/>
                <a:cs typeface="Times New Roman" panose="02020603050405020304" pitchFamily="18" charset="0"/>
              </a:rPr>
              <a:t>pem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qua </a:t>
            </a:r>
            <a:r>
              <a:rPr lang="en-US" sz="2400" dirty="0" err="1">
                <a:solidFill>
                  <a:prstClr val="black"/>
                </a:solidFill>
                <a:latin typeface="Times New Roman" panose="02020603050405020304" pitchFamily="18" charset="0"/>
                <a:cs typeface="Times New Roman" panose="02020603050405020304" pitchFamily="18" charset="0"/>
              </a:rPr>
              <a:t>đảo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Xi-</a:t>
            </a:r>
            <a:r>
              <a:rPr lang="en-US" sz="2400" dirty="0" err="1">
                <a:solidFill>
                  <a:prstClr val="black"/>
                </a:solidFill>
                <a:latin typeface="Times New Roman" panose="02020603050405020304" pitchFamily="18" charset="0"/>
                <a:cs typeface="Times New Roman" panose="02020603050405020304" pitchFamily="18" charset="0"/>
              </a:rPr>
              <a:t>ren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hát</a:t>
            </a:r>
            <a:r>
              <a:rPr lang="en-US" sz="2400" dirty="0">
                <a:solidFill>
                  <a:prstClr val="black"/>
                </a:solidFill>
                <a:latin typeface="Times New Roman" panose="02020603050405020304" pitchFamily="18" charset="0"/>
                <a:cs typeface="Times New Roman" panose="02020603050405020304" pitchFamily="18" charset="0"/>
              </a:rPr>
              <a:t> du </a:t>
            </a:r>
            <a:r>
              <a:rPr lang="en-US" sz="2400" dirty="0" err="1">
                <a:solidFill>
                  <a:prstClr val="black"/>
                </a:solidFill>
                <a:latin typeface="Times New Roman" panose="02020603050405020304" pitchFamily="18" charset="0"/>
                <a:cs typeface="Times New Roman" panose="02020603050405020304" pitchFamily="18" charset="0"/>
              </a:rPr>
              <a:t>dương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hiểm</a:t>
            </a:r>
            <a:r>
              <a:rPr lang="en-US" sz="24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79" y="4044330"/>
            <a:ext cx="3570944" cy="2652862"/>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377" y="4060096"/>
            <a:ext cx="3946227" cy="2652862"/>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199" y="4044330"/>
            <a:ext cx="3998008" cy="2668628"/>
          </a:xfrm>
          <a:prstGeom prst="rect">
            <a:avLst/>
          </a:prstGeom>
          <a:ln>
            <a:noFill/>
          </a:ln>
          <a:effectLst>
            <a:softEdge rad="112500"/>
          </a:effectLst>
        </p:spPr>
      </p:pic>
    </p:spTree>
    <p:extLst>
      <p:ext uri="{BB962C8B-B14F-4D97-AF65-F5344CB8AC3E}">
        <p14:creationId xmlns:p14="http://schemas.microsoft.com/office/powerpoint/2010/main" val="528236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Sử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a:t>
            </a:r>
            <a:r>
              <a:rPr lang="en-US" sz="2400" b="1" i="1" dirty="0" smtClean="0">
                <a:solidFill>
                  <a:srgbClr val="FF0000"/>
                </a:solidFill>
                <a:latin typeface="Times New Roman" panose="02020603050405020304" pitchFamily="18" charset="0"/>
                <a:cs typeface="Times New Roman" panose="02020603050405020304" pitchFamily="18" charset="0"/>
              </a:rPr>
              <a:t> Ô- </a:t>
            </a:r>
            <a:r>
              <a:rPr lang="en-US" sz="2400" b="1" i="1" dirty="0" err="1" smtClean="0">
                <a:solidFill>
                  <a:srgbClr val="FF0000"/>
                </a:solidFill>
                <a:latin typeface="Times New Roman" panose="02020603050405020304" pitchFamily="18" charset="0"/>
                <a:cs typeface="Times New Roman" panose="02020603050405020304" pitchFamily="18" charset="0"/>
              </a:rPr>
              <a:t>đi</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xê</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2241" y="1068631"/>
            <a:ext cx="11619195" cy="4278094"/>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smtClean="0">
                <a:solidFill>
                  <a:prstClr val="black"/>
                </a:solidFill>
                <a:latin typeface="Times New Roman" panose="02020603050405020304" pitchFamily="18" charset="0"/>
                <a:cs typeface="Times New Roman" panose="02020603050405020304" pitchFamily="18" charset="0"/>
              </a:rPr>
              <a:t>:</a:t>
            </a:r>
          </a:p>
          <a:p>
            <a:pPr marL="457200" indent="-457200" algn="just">
              <a:buFontTx/>
              <a:buAutoNum type="alphaLcPeriod" startAt="2"/>
            </a:pPr>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80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41" y="2072113"/>
            <a:ext cx="5085363" cy="3274612"/>
          </a:xfrm>
          <a:prstGeom prst="rect">
            <a:avLst/>
          </a:prstGeom>
        </p:spPr>
      </p:pic>
      <p:sp>
        <p:nvSpPr>
          <p:cNvPr id="9" name="Rounded Rectangle 8"/>
          <p:cNvSpPr/>
          <p:nvPr/>
        </p:nvSpPr>
        <p:spPr>
          <a:xfrm>
            <a:off x="313208" y="5382880"/>
            <a:ext cx="690439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Uy</a:t>
            </a:r>
            <a:r>
              <a:rPr lang="en-US" sz="2400" dirty="0" smtClean="0">
                <a:solidFill>
                  <a:srgbClr val="002060"/>
                </a:solidFill>
                <a:latin typeface="Times New Roman" panose="02020603050405020304" pitchFamily="18" charset="0"/>
                <a:cs typeface="Times New Roman" panose="02020603050405020304" pitchFamily="18" charset="0"/>
              </a:rPr>
              <a:t>-lit-</a:t>
            </a:r>
            <a:r>
              <a:rPr lang="en-US" sz="2400" dirty="0" err="1" smtClean="0">
                <a:solidFill>
                  <a:srgbClr val="002060"/>
                </a:solidFill>
                <a:latin typeface="Times New Roman" panose="02020603050405020304" pitchFamily="18" charset="0"/>
                <a:cs typeface="Times New Roman" panose="02020603050405020304" pitchFamily="18" charset="0"/>
              </a:rPr>
              <a:t>xơ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mụ</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phù</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thủy</a:t>
            </a:r>
            <a:r>
              <a:rPr lang="en-US" sz="2400" dirty="0" smtClean="0">
                <a:solidFill>
                  <a:srgbClr val="002060"/>
                </a:solidFill>
                <a:latin typeface="Times New Roman" panose="02020603050405020304" pitchFamily="18" charset="0"/>
                <a:cs typeface="Times New Roman" panose="02020603050405020304" pitchFamily="18" charset="0"/>
              </a:rPr>
              <a:t> Circe. </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693" y="2072113"/>
            <a:ext cx="5193187" cy="3274612"/>
          </a:xfrm>
          <a:prstGeom prst="rect">
            <a:avLst/>
          </a:prstGeom>
        </p:spPr>
      </p:pic>
      <p:sp>
        <p:nvSpPr>
          <p:cNvPr id="11" name="Rounded Rectangle 10"/>
          <p:cNvSpPr/>
          <p:nvPr/>
        </p:nvSpPr>
        <p:spPr>
          <a:xfrm>
            <a:off x="6600048" y="5579817"/>
            <a:ext cx="472875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Uy</a:t>
            </a:r>
            <a:r>
              <a:rPr lang="en-US" sz="2400" dirty="0" smtClean="0">
                <a:solidFill>
                  <a:srgbClr val="002060"/>
                </a:solidFill>
                <a:latin typeface="Times New Roman" panose="02020603050405020304" pitchFamily="18" charset="0"/>
                <a:cs typeface="Times New Roman" panose="02020603050405020304" pitchFamily="18" charset="0"/>
              </a:rPr>
              <a:t>-lit-</a:t>
            </a:r>
            <a:r>
              <a:rPr lang="en-US" sz="2400" dirty="0" err="1" smtClean="0">
                <a:solidFill>
                  <a:srgbClr val="002060"/>
                </a:solidFill>
                <a:latin typeface="Times New Roman" panose="02020603050405020304" pitchFamily="18" charset="0"/>
                <a:cs typeface="Times New Roman" panose="02020603050405020304" pitchFamily="18" charset="0"/>
              </a:rPr>
              <a:t>xơ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thế</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giới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của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những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linh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hồn</a:t>
            </a:r>
            <a:r>
              <a:rPr lang="en-US" sz="2400" dirty="0" smtClean="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963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408" y="3069531"/>
            <a:ext cx="3888105" cy="2994796"/>
          </a:xfrm>
          <a:prstGeom prst="rect">
            <a:avLst/>
          </a:prstGeom>
        </p:spPr>
      </p:pic>
      <p:sp>
        <p:nvSpPr>
          <p:cNvPr id="8" name="Rounded Rectangle 7"/>
          <p:cNvSpPr/>
          <p:nvPr/>
        </p:nvSpPr>
        <p:spPr>
          <a:xfrm>
            <a:off x="3957081" y="6090465"/>
            <a:ext cx="4728755" cy="90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Times New Roman" panose="02020603050405020304" pitchFamily="18" charset="0"/>
                <a:cs typeface="Times New Roman" panose="02020603050405020304" pitchFamily="18" charset="0"/>
              </a:rPr>
              <a:t>Uy</a:t>
            </a:r>
            <a:r>
              <a:rPr lang="en-US" sz="2400" dirty="0" smtClean="0">
                <a:solidFill>
                  <a:srgbClr val="C00000"/>
                </a:solidFill>
                <a:latin typeface="Times New Roman" panose="02020603050405020304" pitchFamily="18" charset="0"/>
                <a:cs typeface="Times New Roman" panose="02020603050405020304" pitchFamily="18" charset="0"/>
              </a:rPr>
              <a:t>-lit-</a:t>
            </a:r>
            <a:r>
              <a:rPr lang="en-US" sz="2400" dirty="0" err="1" smtClean="0">
                <a:solidFill>
                  <a:srgbClr val="C00000"/>
                </a:solidFill>
                <a:latin typeface="Times New Roman" panose="02020603050405020304" pitchFamily="18" charset="0"/>
                <a:cs typeface="Times New Roman" panose="02020603050405020304" pitchFamily="18" charset="0"/>
              </a:rPr>
              <a:t>xơ</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về</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đến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quê</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hương</a:t>
            </a:r>
            <a:r>
              <a:rPr lang="en-US" sz="2400" dirty="0" smtClean="0">
                <a:solidFill>
                  <a:srgbClr val="C00000"/>
                </a:solidFill>
                <a:latin typeface="Times New Roman" panose="02020603050405020304" pitchFamily="18" charset="0"/>
                <a:cs typeface="Times New Roman" panose="02020603050405020304" pitchFamily="18" charset="0"/>
              </a:rPr>
              <a:t> I-</a:t>
            </a:r>
            <a:r>
              <a:rPr lang="en-US" sz="2400" dirty="0" err="1" smtClean="0">
                <a:solidFill>
                  <a:srgbClr val="C00000"/>
                </a:solidFill>
                <a:latin typeface="Times New Roman" panose="02020603050405020304" pitchFamily="18" charset="0"/>
                <a:cs typeface="Times New Roman" panose="02020603050405020304" pitchFamily="18" charset="0"/>
              </a:rPr>
              <a:t>tác</a:t>
            </a:r>
            <a:endParaRPr lang="en-US" sz="2400" dirty="0" smtClean="0">
              <a:solidFill>
                <a:srgbClr val="C0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Sử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a:t>
            </a:r>
            <a:r>
              <a:rPr lang="en-US" sz="2400" b="1" i="1" dirty="0" smtClean="0">
                <a:solidFill>
                  <a:srgbClr val="FF0000"/>
                </a:solidFill>
                <a:latin typeface="Times New Roman" panose="02020603050405020304" pitchFamily="18" charset="0"/>
                <a:cs typeface="Times New Roman" panose="02020603050405020304" pitchFamily="18" charset="0"/>
              </a:rPr>
              <a:t> Ô- </a:t>
            </a:r>
            <a:r>
              <a:rPr lang="en-US" sz="2400" b="1" i="1" dirty="0" err="1" smtClean="0">
                <a:solidFill>
                  <a:srgbClr val="FF0000"/>
                </a:solidFill>
                <a:latin typeface="Times New Roman" panose="02020603050405020304" pitchFamily="18" charset="0"/>
                <a:cs typeface="Times New Roman" panose="02020603050405020304" pitchFamily="18" charset="0"/>
              </a:rPr>
              <a:t>đi</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xê</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52241" y="1068631"/>
            <a:ext cx="11619195" cy="4278094"/>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smtClean="0">
                <a:solidFill>
                  <a:prstClr val="black"/>
                </a:solidFill>
                <a:latin typeface="Times New Roman" panose="02020603050405020304" pitchFamily="18" charset="0"/>
                <a:cs typeface="Times New Roman" panose="02020603050405020304" pitchFamily="18" charset="0"/>
              </a:rPr>
              <a:t>:</a:t>
            </a:r>
          </a:p>
          <a:p>
            <a:pPr marL="457200" indent="-457200" algn="just">
              <a:buFontTx/>
              <a:buAutoNum type="alphaLcPeriod" startAt="2"/>
            </a:pPr>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smtClean="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800" dirty="0">
              <a:solidFill>
                <a:prstClr val="black"/>
              </a:solidFill>
              <a:latin typeface="Times New Roman" pitchFamily="18" charset="0"/>
              <a:cs typeface="Times New Roman" pitchFamily="18" charset="0"/>
            </a:endParaRPr>
          </a:p>
        </p:txBody>
      </p:sp>
      <p:sp>
        <p:nvSpPr>
          <p:cNvPr id="2" name="Rectangle 1"/>
          <p:cNvSpPr/>
          <p:nvPr/>
        </p:nvSpPr>
        <p:spPr>
          <a:xfrm>
            <a:off x="478247" y="1968644"/>
            <a:ext cx="11393191" cy="830997"/>
          </a:xfrm>
          <a:prstGeom prst="rect">
            <a:avLst/>
          </a:prstGeom>
        </p:spPr>
        <p:txBody>
          <a:bodyPr wrap="square">
            <a:spAutoFit/>
          </a:bodyPr>
          <a:lstStyle/>
          <a:p>
            <a:pPr lvl="0"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dạt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xứ</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sở</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Phê</a:t>
            </a:r>
            <a:r>
              <a:rPr lang="en-US" sz="2400" dirty="0">
                <a:solidFill>
                  <a:prstClr val="black"/>
                </a:solidFill>
                <a:latin typeface="Times New Roman" pitchFamily="18" charset="0"/>
                <a:cs typeface="Times New Roman" pitchFamily="18" charset="0"/>
              </a:rPr>
              <a:t>-a-</a:t>
            </a:r>
            <a:r>
              <a:rPr lang="en-US" sz="2400" dirty="0" err="1">
                <a:solidFill>
                  <a:prstClr val="black"/>
                </a:solidFill>
                <a:latin typeface="Times New Roman" pitchFamily="18" charset="0"/>
                <a:cs typeface="Times New Roman" pitchFamily="18" charset="0"/>
              </a:rPr>
              <a:t>ki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chúa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Nô-xa-ca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yêu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vua</a:t>
            </a:r>
            <a:r>
              <a:rPr lang="en-US" sz="2400" dirty="0">
                <a:solidFill>
                  <a:prstClr val="black"/>
                </a:solidFill>
                <a:latin typeface="Times New Roman" pitchFamily="18" charset="0"/>
                <a:cs typeface="Times New Roman" pitchFamily="18" charset="0"/>
              </a:rPr>
              <a:t> An-</a:t>
            </a:r>
            <a:r>
              <a:rPr lang="en-US" sz="2400" dirty="0" err="1">
                <a:solidFill>
                  <a:prstClr val="black"/>
                </a:solidFill>
                <a:latin typeface="Times New Roman" pitchFamily="18" charset="0"/>
                <a:cs typeface="Times New Roman" pitchFamily="18" charset="0"/>
              </a:rPr>
              <a:t>ki</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nô-ốt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thuyền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trở</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quê</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hương</a:t>
            </a:r>
            <a:r>
              <a:rPr lang="en-US" sz="2400" dirty="0">
                <a:solidFill>
                  <a:prstClr val="black"/>
                </a:solidFill>
                <a:latin typeface="Times New Roman" pitchFamily="18" charset="0"/>
                <a:cs typeface="Times New Roman" pitchFamily="18" charset="0"/>
              </a:rPr>
              <a:t> I- </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58149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 y="101280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Sử</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thi</a:t>
            </a:r>
            <a:r>
              <a:rPr lang="en-US" sz="2400" b="1" i="1" dirty="0" smtClean="0">
                <a:solidFill>
                  <a:srgbClr val="FF0000"/>
                </a:solidFill>
                <a:latin typeface="Times New Roman" panose="02020603050405020304" pitchFamily="18" charset="0"/>
                <a:cs typeface="Times New Roman" panose="02020603050405020304" pitchFamily="18" charset="0"/>
              </a:rPr>
              <a:t> Ô- </a:t>
            </a:r>
            <a:r>
              <a:rPr lang="en-US" sz="2400" b="1" i="1" dirty="0" err="1" smtClean="0">
                <a:solidFill>
                  <a:srgbClr val="FF0000"/>
                </a:solidFill>
                <a:latin typeface="Times New Roman" panose="02020603050405020304" pitchFamily="18" charset="0"/>
                <a:cs typeface="Times New Roman" panose="02020603050405020304" pitchFamily="18" charset="0"/>
              </a:rPr>
              <a:t>đi</a:t>
            </a:r>
            <a:r>
              <a:rPr lang="en-US" sz="2400" b="1" i="1" dirty="0" smtClean="0">
                <a:solidFill>
                  <a:srgbClr val="FF0000"/>
                </a:solidFill>
                <a:latin typeface="Times New Roman" panose="02020603050405020304" pitchFamily="18" charset="0"/>
                <a:cs typeface="Times New Roman" panose="02020603050405020304" pitchFamily="18" charset="0"/>
              </a:rPr>
              <a:t> – </a:t>
            </a:r>
            <a:r>
              <a:rPr lang="en-US" sz="2400" b="1" i="1" dirty="0" err="1" smtClean="0">
                <a:solidFill>
                  <a:srgbClr val="FF0000"/>
                </a:solidFill>
                <a:latin typeface="Times New Roman" panose="02020603050405020304" pitchFamily="18" charset="0"/>
                <a:cs typeface="Times New Roman" panose="02020603050405020304" pitchFamily="18" charset="0"/>
              </a:rPr>
              <a:t>xê</a:t>
            </a:r>
            <a:r>
              <a:rPr lang="en-US"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2241" y="1068633"/>
            <a:ext cx="11619195" cy="2431435"/>
          </a:xfrm>
          <a:prstGeom prst="rect">
            <a:avLst/>
          </a:prstGeom>
        </p:spPr>
        <p:txBody>
          <a:bodyPr wrap="square">
            <a:spAutoFit/>
          </a:bodyPr>
          <a:lstStyle/>
          <a:p>
            <a:pPr algn="just"/>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just">
              <a:buFontTx/>
              <a:buAutoNum type="alphaLcPeriod" startAt="2"/>
            </a:pPr>
            <a:r>
              <a:rPr lang="en-US" sz="2400" b="1" dirty="0" err="1">
                <a:solidFill>
                  <a:prstClr val="black"/>
                </a:solidFill>
                <a:latin typeface="Times New Roman" panose="02020603050405020304" pitchFamily="18" charset="0"/>
                <a:cs typeface="Times New Roman" panose="02020603050405020304" pitchFamily="18" charset="0"/>
              </a:rPr>
              <a:t>Tóm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tắt</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đó</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bị</a:t>
            </a:r>
            <a:r>
              <a:rPr lang="en-US" sz="2400" dirty="0">
                <a:solidFill>
                  <a:prstClr val="black"/>
                </a:solidFill>
                <a:latin typeface="Times New Roman" pitchFamily="18" charset="0"/>
                <a:cs typeface="Times New Roman" pitchFamily="18" charset="0"/>
              </a:rPr>
              <a:t> 108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thúc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ép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giá</a:t>
            </a:r>
            <a:r>
              <a:rPr lang="en-US" sz="2400" dirty="0">
                <a:solidFill>
                  <a:prstClr val="black"/>
                </a:solidFill>
                <a:latin typeface="Times New Roman" pitchFamily="18" charset="0"/>
                <a:cs typeface="Times New Roman" pitchFamily="18" charset="0"/>
              </a:rPr>
              <a:t>. </a:t>
            </a:r>
          </a:p>
          <a:p>
            <a:pPr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Uy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cùng</a:t>
            </a:r>
            <a:r>
              <a:rPr lang="en-US" sz="2400" dirty="0">
                <a:solidFill>
                  <a:prstClr val="black"/>
                </a:solidFill>
                <a:latin typeface="Times New Roman" pitchFamily="18" charset="0"/>
                <a:cs typeface="Times New Roman" pitchFamily="18" charset="0"/>
              </a:rPr>
              <a:t> con </a:t>
            </a:r>
            <a:r>
              <a:rPr lang="en-US" sz="2400" dirty="0" err="1">
                <a:solidFill>
                  <a:prstClr val="black"/>
                </a:solidFill>
                <a:latin typeface="Times New Roman" pitchFamily="18" charset="0"/>
                <a:cs typeface="Times New Roman" pitchFamily="18" charset="0"/>
              </a:rPr>
              <a:t>trai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thành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trừng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bọn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chúng</a:t>
            </a:r>
            <a:r>
              <a:rPr lang="en-US" sz="2400" dirty="0">
                <a:solidFill>
                  <a:prstClr val="black"/>
                </a:solidFill>
                <a:latin typeface="Times New Roman" pitchFamily="18" charset="0"/>
                <a:cs typeface="Times New Roman" pitchFamily="18" charset="0"/>
              </a:rPr>
              <a:t>.</a:t>
            </a:r>
          </a:p>
          <a:p>
            <a:pPr algn="just"/>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thần</a:t>
            </a:r>
            <a:r>
              <a:rPr lang="en-US" sz="2400" dirty="0">
                <a:solidFill>
                  <a:prstClr val="black"/>
                </a:solidFill>
                <a:latin typeface="Times New Roman" pitchFamily="18" charset="0"/>
                <a:cs typeface="Times New Roman" pitchFamily="18" charset="0"/>
              </a:rPr>
              <a:t> A-</a:t>
            </a:r>
            <a:r>
              <a:rPr lang="en-US" sz="2400" dirty="0" err="1">
                <a:solidFill>
                  <a:prstClr val="black"/>
                </a:solidFill>
                <a:latin typeface="Times New Roman" pitchFamily="18" charset="0"/>
                <a:cs typeface="Times New Roman" pitchFamily="18" charset="0"/>
              </a:rPr>
              <a:t>tê</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na</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đứng</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hòa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Cuộc</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bắt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xứ</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sở</a:t>
            </a:r>
            <a:r>
              <a:rPr lang="en-US" sz="2400" dirty="0">
                <a:solidFill>
                  <a:prstClr val="black"/>
                </a:solidFill>
                <a:latin typeface="Times New Roman" pitchFamily="18" charset="0"/>
                <a:cs typeface="Times New Roman" pitchFamily="18" charset="0"/>
              </a:rPr>
              <a:t> I-</a:t>
            </a:r>
            <a:r>
              <a:rPr lang="en-US" sz="2400" dirty="0" err="1">
                <a:solidFill>
                  <a:prstClr val="black"/>
                </a:solidFill>
                <a:latin typeface="Times New Roman" pitchFamily="18" charset="0"/>
                <a:cs typeface="Times New Roman" pitchFamily="18" charset="0"/>
              </a:rPr>
              <a:t>tác</a:t>
            </a:r>
            <a:r>
              <a:rPr lang="en-US" sz="2400" dirty="0">
                <a:solidFill>
                  <a:prstClr val="black"/>
                </a:solidFill>
                <a:latin typeface="Times New Roman" pitchFamily="18" charset="0"/>
                <a:cs typeface="Times New Roman" pitchFamily="18" charset="0"/>
              </a:rPr>
              <a:t>.</a:t>
            </a:r>
          </a:p>
          <a:p>
            <a:pPr algn="just"/>
            <a:endParaRPr lang="en-US" sz="2800" dirty="0">
              <a:solidFill>
                <a:prstClr val="black"/>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957" y="3242065"/>
            <a:ext cx="3948587" cy="3526972"/>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03" y="3242065"/>
            <a:ext cx="4456397" cy="3526972"/>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659" y="3242065"/>
            <a:ext cx="3174276" cy="3526972"/>
          </a:xfrm>
          <a:prstGeom prst="rect">
            <a:avLst/>
          </a:prstGeom>
          <a:ln>
            <a:noFill/>
          </a:ln>
          <a:effectLst>
            <a:softEdge rad="112500"/>
          </a:effectLst>
        </p:spPr>
      </p:pic>
    </p:spTree>
    <p:extLst>
      <p:ext uri="{BB962C8B-B14F-4D97-AF65-F5344CB8AC3E}">
        <p14:creationId xmlns:p14="http://schemas.microsoft.com/office/powerpoint/2010/main" val="1098243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down)">
                                      <p:cBhvr>
                                        <p:cTn id="15" dur="500"/>
                                        <p:tgtEl>
                                          <p:spTgt spid="8">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down)">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9642" y="997157"/>
            <a:ext cx="5811191" cy="696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Times New Roman" panose="02020603050405020304" pitchFamily="18" charset="0"/>
                <a:cs typeface="Times New Roman" panose="02020603050405020304" pitchFamily="18" charset="0"/>
              </a:rPr>
              <a:t>3. </a:t>
            </a:r>
            <a:r>
              <a:rPr 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trích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Uy-lít-xơ</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trở</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về</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22708" y="1820067"/>
            <a:ext cx="690372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II, </a:t>
            </a:r>
            <a:r>
              <a:rPr lang="en-US" sz="2400" dirty="0" err="1" smtClean="0">
                <a:latin typeface="Times New Roman" panose="02020603050405020304" pitchFamily="18" charset="0"/>
                <a:cs typeface="Times New Roman" panose="02020603050405020304" pitchFamily="18" charset="0"/>
              </a:rPr>
              <a:t>khúc</a:t>
            </a:r>
            <a:r>
              <a:rPr lang="en-US" sz="2400" dirty="0" smtClean="0">
                <a:latin typeface="Times New Roman" panose="02020603050405020304" pitchFamily="18" charset="0"/>
                <a:cs typeface="Times New Roman" panose="02020603050405020304" pitchFamily="18" charset="0"/>
              </a:rPr>
              <a:t> ca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XXIII</a:t>
            </a:r>
            <a:endParaRPr lang="en-US" sz="2400" dirty="0"/>
          </a:p>
        </p:txBody>
      </p:sp>
      <p:sp>
        <p:nvSpPr>
          <p:cNvPr id="12" name="Rounded Rectangle 11"/>
          <p:cNvSpPr/>
          <p:nvPr/>
        </p:nvSpPr>
        <p:spPr>
          <a:xfrm>
            <a:off x="3" y="438150"/>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 TÌM HIỂU CHUNG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995" y="2632841"/>
            <a:ext cx="6335487" cy="3668950"/>
          </a:xfrm>
          <a:prstGeom prst="rect">
            <a:avLst/>
          </a:prstGeom>
          <a:ln>
            <a:noFill/>
          </a:ln>
          <a:effectLst>
            <a:softEdge rad="112500"/>
          </a:effectLst>
        </p:spPr>
      </p:pic>
    </p:spTree>
    <p:extLst>
      <p:ext uri="{BB962C8B-B14F-4D97-AF65-F5344CB8AC3E}">
        <p14:creationId xmlns:p14="http://schemas.microsoft.com/office/powerpoint/2010/main" val="1869885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531" y="1628208"/>
            <a:ext cx="7391392" cy="809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endParaRPr lang="en-US" sz="3200" b="1" i="1" dirty="0" smtClean="0">
              <a:solidFill>
                <a:srgbClr val="FF0000"/>
              </a:solidFill>
              <a:latin typeface="Times New Roman" panose="02020603050405020304" pitchFamily="18" charset="0"/>
              <a:cs typeface="Times New Roman" panose="02020603050405020304" pitchFamily="18" charset="0"/>
            </a:endParaRPr>
          </a:p>
          <a:p>
            <a:pPr marL="571500" indent="-571500"/>
            <a:r>
              <a:rPr lang="en-US" sz="2800" b="1" i="1" dirty="0" smtClean="0">
                <a:solidFill>
                  <a:srgbClr val="FF0000"/>
                </a:solidFill>
                <a:latin typeface="Times New Roman" panose="02020603050405020304" pitchFamily="18" charset="0"/>
                <a:cs typeface="Times New Roman" panose="02020603050405020304" pitchFamily="18" charset="0"/>
              </a:rPr>
              <a:t>  2. </a:t>
            </a:r>
            <a:r>
              <a:rPr lang="en-US" sz="2800" b="1" i="1" dirty="0" err="1" smtClean="0">
                <a:solidFill>
                  <a:srgbClr val="FF0000"/>
                </a:solidFill>
                <a:latin typeface="Times New Roman" panose="02020603050405020304" pitchFamily="18" charset="0"/>
                <a:cs typeface="Times New Roman" panose="02020603050405020304" pitchFamily="18" charset="0"/>
              </a:rPr>
              <a:t>Bố</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cục</a:t>
            </a:r>
            <a:r>
              <a:rPr lang="en-US" sz="2800" b="1" i="1" dirty="0" smtClean="0">
                <a:solidFill>
                  <a:srgbClr val="FF0000"/>
                </a:solidFill>
                <a:latin typeface="Times New Roman" panose="02020603050405020304" pitchFamily="18" charset="0"/>
                <a:cs typeface="Times New Roman" panose="02020603050405020304" pitchFamily="18" charset="0"/>
              </a:rPr>
              <a:t> </a:t>
            </a:r>
          </a:p>
          <a:p>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386133" y="2329792"/>
            <a:ext cx="11201519" cy="4951413"/>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50000"/>
              </a:lnSpc>
              <a:spcBef>
                <a:spcPts val="1000"/>
              </a:spcBef>
              <a:spcAft>
                <a:spcPts val="0"/>
              </a:spcAft>
              <a:buClrTx/>
              <a:buSzTx/>
              <a:buFontTx/>
              <a:buChar char="-"/>
              <a:tabLst/>
              <a:defRPr/>
            </a:pPr>
            <a:r>
              <a:rPr lang="en-US" sz="2400" b="1" dirty="0" smtClean="0">
                <a:solidFill>
                  <a:srgbClr val="003399"/>
                </a:solidFill>
                <a:latin typeface="Times New Roman" pitchFamily="18" charset="0"/>
                <a:cs typeface="Times New Roman" pitchFamily="18" charset="0"/>
              </a:rPr>
              <a:t>2 </a:t>
            </a:r>
            <a:r>
              <a:rPr lang="en-US" sz="2400" b="1" dirty="0" err="1" smtClean="0">
                <a:solidFill>
                  <a:srgbClr val="003399"/>
                </a:solidFill>
                <a:latin typeface="Times New Roman" pitchFamily="18" charset="0"/>
                <a:cs typeface="Times New Roman" pitchFamily="18" charset="0"/>
              </a:rPr>
              <a:t>phần</a:t>
            </a:r>
            <a:r>
              <a:rPr lang="en-US" sz="2400" b="1" dirty="0" smtClean="0">
                <a:solidFill>
                  <a:srgbClr val="003399"/>
                </a:solidFill>
                <a:latin typeface="Times New Roman" pitchFamily="18" charset="0"/>
                <a:cs typeface="Times New Roman" pitchFamily="18" charset="0"/>
              </a:rPr>
              <a:t>:</a:t>
            </a:r>
          </a:p>
          <a:p>
            <a:pPr marR="0" lvl="0" algn="just" defTabSz="914400" rtl="0" eaLnBrk="1" fontAlgn="auto" latinLnBrk="0" hangingPunct="1">
              <a:lnSpc>
                <a:spcPct val="150000"/>
              </a:lnSpc>
              <a:spcBef>
                <a:spcPts val="1000"/>
              </a:spcBef>
              <a:spcAft>
                <a:spcPts val="0"/>
              </a:spcAft>
              <a:buClrTx/>
              <a:buSzTx/>
              <a:tabLst/>
              <a:defRPr/>
            </a:pPr>
            <a:r>
              <a:rPr lang="en-US" sz="2400" b="1" dirty="0" smtClean="0">
                <a:solidFill>
                  <a:srgbClr val="003399"/>
                </a:solidFill>
                <a:latin typeface="Times New Roman" pitchFamily="18" charset="0"/>
                <a:cs typeface="Times New Roman" pitchFamily="18" charset="0"/>
              </a:rPr>
              <a:t>+ </a:t>
            </a:r>
            <a:r>
              <a:rPr kumimoji="0" lang="en-US" sz="2400" b="1" i="0" strike="noStrike" kern="1200" cap="none" spc="0" normalizeH="0" baseline="0" noProof="0" dirty="0" smtClean="0">
                <a:ln>
                  <a:noFill/>
                </a:ln>
                <a:solidFill>
                  <a:srgbClr val="003399"/>
                </a:solidFill>
                <a:effectLst/>
                <a:uLnTx/>
                <a:uFillTx/>
                <a:latin typeface="Times New Roman" pitchFamily="18" charset="0"/>
                <a:cs typeface="Times New Roman" pitchFamily="18" charset="0"/>
              </a:rPr>
              <a:t> </a:t>
            </a:r>
            <a:r>
              <a:rPr kumimoji="0" lang="vi-VN" sz="2400" b="1" i="0" strike="noStrike" kern="1200" cap="none" spc="0" normalizeH="0" baseline="0" noProof="0" dirty="0" smtClean="0">
                <a:ln>
                  <a:noFill/>
                </a:ln>
                <a:solidFill>
                  <a:srgbClr val="003399"/>
                </a:solidFill>
                <a:effectLst/>
                <a:uLnTx/>
                <a:uFillTx/>
                <a:latin typeface="Times New Roman" pitchFamily="18" charset="0"/>
                <a:cs typeface="Times New Roman" pitchFamily="18" charset="0"/>
              </a:rPr>
              <a:t>Phần 1:</a:t>
            </a:r>
            <a:r>
              <a:rPr kumimoji="0" lang="vi-VN"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Từ đầu đến “con cũng không phải là người kém</a:t>
            </a:r>
            <a:r>
              <a:rPr kumimoji="0" lang="en-US" sz="2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gan</a:t>
            </a:r>
            <a:r>
              <a:rPr kumimoji="0" lang="en-US" sz="2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dạ</a:t>
            </a:r>
            <a:r>
              <a:rPr kumimoji="0" lang="vi-VN"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Pê-nê-lốp thận trọng, chưa vội tin ngay khi nhũ mẫu và con trai báo tin Uy-lít-xơ trở về.</a:t>
            </a:r>
          </a:p>
          <a:p>
            <a:pPr marL="0" marR="0" lvl="0" indent="0" algn="just" defTabSz="914400" rtl="0" eaLnBrk="1" fontAlgn="auto" latinLnBrk="0" hangingPunct="1">
              <a:lnSpc>
                <a:spcPct val="150000"/>
              </a:lnSpc>
              <a:spcBef>
                <a:spcPts val="1000"/>
              </a:spcBef>
              <a:spcAft>
                <a:spcPts val="0"/>
              </a:spcAft>
              <a:buClrTx/>
              <a:buSzTx/>
              <a:buFontTx/>
              <a:buNone/>
              <a:tabLst/>
              <a:defRPr/>
            </a:pPr>
            <a:r>
              <a:rPr lang="en-US" sz="2400" b="1" dirty="0" smtClean="0">
                <a:solidFill>
                  <a:srgbClr val="002060"/>
                </a:solidFill>
                <a:latin typeface="Times New Roman" pitchFamily="18" charset="0"/>
                <a:cs typeface="Times New Roman" pitchFamily="18" charset="0"/>
              </a:rPr>
              <a:t>+ </a:t>
            </a:r>
            <a:r>
              <a:rPr kumimoji="0" lang="vi-VN" sz="2400" b="1" i="0"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Phần 2</a:t>
            </a:r>
            <a:r>
              <a:rPr kumimoji="0" lang="vi-VN"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vi-VN"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Còn lại: Uy-lít-xơ vượt qua thử thách của Pê-nê-lốp, gia đình đoàn tụ.</a:t>
            </a:r>
          </a:p>
          <a:p>
            <a:pPr marL="0" marR="0" lvl="0" indent="0" algn="just" defTabSz="914400" rtl="0" eaLnBrk="1" fontAlgn="auto" latinLnBrk="0" hangingPunct="1">
              <a:lnSpc>
                <a:spcPct val="150000"/>
              </a:lnSpc>
              <a:spcBef>
                <a:spcPts val="1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ounded Rectangle 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 ĐỌC – HIỂU VĂN BẢN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59642" y="997157"/>
            <a:ext cx="5811191" cy="696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0000"/>
                </a:solidFill>
                <a:latin typeface="Times New Roman" panose="02020603050405020304" pitchFamily="18" charset="0"/>
                <a:cs typeface="Times New Roman" panose="02020603050405020304" pitchFamily="18" charset="0"/>
              </a:rPr>
              <a:t>1</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Đọc</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673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amond(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amond(in)">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1026" name="Picture 2" descr="Soạn bài Uy-lít-xơ trở về ngắn nhất | Soạn vă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2" y="1560778"/>
            <a:ext cx="9727324" cy="387832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027957" y="5172179"/>
            <a:ext cx="3479801" cy="800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030A0"/>
                </a:solidFill>
                <a:latin typeface="UTM Spring" pitchFamily="18" charset="0"/>
                <a:cs typeface="Times New Roman" panose="02020603050405020304" pitchFamily="18" charset="0"/>
              </a:rPr>
              <a:t>- </a:t>
            </a:r>
            <a:r>
              <a:rPr lang="en-US" sz="3200" dirty="0" err="1" smtClean="0">
                <a:solidFill>
                  <a:srgbClr val="7030A0"/>
                </a:solidFill>
                <a:latin typeface="UTM Spring" pitchFamily="18" charset="0"/>
                <a:cs typeface="Times New Roman" panose="02020603050405020304" pitchFamily="18" charset="0"/>
              </a:rPr>
              <a:t>Hô</a:t>
            </a:r>
            <a:r>
              <a:rPr lang="en-US" sz="3200" dirty="0" smtClean="0">
                <a:solidFill>
                  <a:srgbClr val="7030A0"/>
                </a:solidFill>
                <a:latin typeface="UTM Spring" pitchFamily="18" charset="0"/>
                <a:cs typeface="Times New Roman" panose="02020603050405020304" pitchFamily="18" charset="0"/>
              </a:rPr>
              <a:t> me </a:t>
            </a:r>
            <a:r>
              <a:rPr lang="en-US" sz="3200" dirty="0" err="1" smtClean="0">
                <a:solidFill>
                  <a:srgbClr val="7030A0"/>
                </a:solidFill>
                <a:latin typeface="UTM Spring" pitchFamily="18" charset="0"/>
                <a:cs typeface="Times New Roman" panose="02020603050405020304" pitchFamily="18" charset="0"/>
              </a:rPr>
              <a:t>rơ</a:t>
            </a:r>
            <a:r>
              <a:rPr lang="en-US" sz="3200" dirty="0" smtClean="0">
                <a:solidFill>
                  <a:srgbClr val="7030A0"/>
                </a:solidFill>
                <a:latin typeface="UTM Spring" pitchFamily="18" charset="0"/>
                <a:cs typeface="Times New Roman" panose="02020603050405020304" pitchFamily="18" charset="0"/>
              </a:rPr>
              <a:t> -</a:t>
            </a:r>
            <a:endParaRPr lang="en-US" sz="3200" dirty="0">
              <a:solidFill>
                <a:srgbClr val="7030A0"/>
              </a:solidFill>
              <a:latin typeface="UTM Spring" pitchFamily="18" charset="0"/>
              <a:cs typeface="Times New Roman" panose="02020603050405020304" pitchFamily="18" charset="0"/>
            </a:endParaRPr>
          </a:p>
        </p:txBody>
      </p:sp>
    </p:spTree>
    <p:extLst>
      <p:ext uri="{BB962C8B-B14F-4D97-AF65-F5344CB8AC3E}">
        <p14:creationId xmlns:p14="http://schemas.microsoft.com/office/powerpoint/2010/main" val="367993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
        <p:nvSpPr>
          <p:cNvPr id="323587" name="Rectangle 3"/>
          <p:cNvSpPr>
            <a:spLocks noGrp="1" noChangeArrowheads="1"/>
          </p:cNvSpPr>
          <p:nvPr>
            <p:ph type="body" idx="1"/>
          </p:nvPr>
        </p:nvSpPr>
        <p:spPr>
          <a:xfrm>
            <a:off x="255174" y="2255028"/>
            <a:ext cx="6792015" cy="4452114"/>
          </a:xfrm>
        </p:spPr>
        <p:txBody>
          <a:bodyPr>
            <a:normAutofit/>
          </a:bodyPr>
          <a:lstStyle/>
          <a:p>
            <a:pPr>
              <a:lnSpc>
                <a:spcPct val="150000"/>
              </a:lnSpc>
              <a:buNone/>
              <a:defRP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Bặt</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chồng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suốt</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a:t>
            </a:r>
          </a:p>
          <a:p>
            <a:pPr>
              <a:lnSpc>
                <a:spcPct val="150000"/>
              </a:lnSpc>
              <a:buNone/>
              <a:defRP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Đối mặt với âm mưu của những kẻ cầu hôn.</a:t>
            </a:r>
          </a:p>
          <a:p>
            <a:pPr>
              <a:lnSpc>
                <a:spcPct val="150000"/>
              </a:lnSpc>
              <a:buNone/>
              <a:defRPr/>
            </a:pP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p>
        </p:txBody>
      </p:sp>
      <p:pic>
        <p:nvPicPr>
          <p:cNvPr id="60420" name="Picture 4" descr="Penelope represented as a statue in the Vatican, Rome">
            <a:hlinkClick r:id="rId2" tooltip="Penelope represented as a statue in the Vatican, R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470" y="787400"/>
            <a:ext cx="4576671" cy="5487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90" name="Rectangle 6"/>
          <p:cNvSpPr>
            <a:spLocks noChangeArrowheads="1"/>
          </p:cNvSpPr>
          <p:nvPr/>
        </p:nvSpPr>
        <p:spPr bwMode="auto">
          <a:xfrm>
            <a:off x="-2217536" y="1468459"/>
            <a:ext cx="892400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00000"/>
              </a:lnSpc>
              <a:spcBef>
                <a:spcPct val="0"/>
              </a:spcBef>
            </a:pP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Hoàn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cảnh</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của</a:t>
            </a:r>
            <a:r>
              <a:rPr lang="en-US" sz="2800" b="1" i="1" dirty="0">
                <a:solidFill>
                  <a:schemeClr val="accent5">
                    <a:lumMod val="75000"/>
                  </a:schemeClr>
                </a:solidFill>
                <a:latin typeface="Times New Roman" pitchFamily="18" charset="0"/>
                <a:cs typeface="Times New Roman" pitchFamily="18" charset="0"/>
              </a:rPr>
              <a:t> </a:t>
            </a:r>
            <a:r>
              <a:rPr lang="en-US" sz="2800" b="1" i="1" dirty="0" err="1" smtClean="0">
                <a:solidFill>
                  <a:schemeClr val="accent5">
                    <a:lumMod val="75000"/>
                  </a:schemeClr>
                </a:solidFill>
                <a:latin typeface="Times New Roman" pitchFamily="18" charset="0"/>
                <a:cs typeface="Times New Roman" pitchFamily="18" charset="0"/>
              </a:rPr>
              <a:t>Pê-nê-lôp</a:t>
            </a:r>
            <a:r>
              <a:rPr lang="en-US" sz="2800" b="1" i="1" dirty="0" smtClean="0">
                <a:solidFill>
                  <a:schemeClr val="accent5">
                    <a:lumMod val="75000"/>
                  </a:schemeClr>
                </a:solidFill>
                <a:latin typeface="Times New Roman" pitchFamily="18" charset="0"/>
                <a:cs typeface="Times New Roman" pitchFamily="18" charset="0"/>
              </a:rPr>
              <a:t>:</a:t>
            </a:r>
            <a:endParaRPr lang="en-US" sz="2800" b="1" i="1" dirty="0">
              <a:solidFill>
                <a:schemeClr val="accent5">
                  <a:lumMod val="75000"/>
                </a:schemeClr>
              </a:solidFill>
              <a:latin typeface="Times New Roman" pitchFamily="18" charset="0"/>
              <a:cs typeface="Times New Roman" pitchFamily="18" charset="0"/>
            </a:endParaRPr>
          </a:p>
        </p:txBody>
      </p:sp>
      <p:sp>
        <p:nvSpPr>
          <p:cNvPr id="6" name="Rounded Rectangle 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3590"/>
                                        </p:tgtEl>
                                        <p:attrNameLst>
                                          <p:attrName>style.visibility</p:attrName>
                                        </p:attrNameLst>
                                      </p:cBhvr>
                                      <p:to>
                                        <p:strVal val="visible"/>
                                      </p:to>
                                    </p:set>
                                    <p:animEffect transition="in" filter="checkerboard(across)">
                                      <p:cBhvr>
                                        <p:cTn id="7" dur="500"/>
                                        <p:tgtEl>
                                          <p:spTgt spid="323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3587">
                                            <p:txEl>
                                              <p:pRg st="0" end="0"/>
                                            </p:txEl>
                                          </p:spTgt>
                                        </p:tgtEl>
                                        <p:attrNameLst>
                                          <p:attrName>style.visibility</p:attrName>
                                        </p:attrNameLst>
                                      </p:cBhvr>
                                      <p:to>
                                        <p:strVal val="visible"/>
                                      </p:to>
                                    </p:set>
                                    <p:anim calcmode="lin" valueType="num">
                                      <p:cBhvr additive="base">
                                        <p:cTn id="12" dur="500" fill="hold"/>
                                        <p:tgtEl>
                                          <p:spTgt spid="3235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3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3587">
                                            <p:txEl>
                                              <p:pRg st="1" end="1"/>
                                            </p:txEl>
                                          </p:spTgt>
                                        </p:tgtEl>
                                        <p:attrNameLst>
                                          <p:attrName>style.visibility</p:attrName>
                                        </p:attrNameLst>
                                      </p:cBhvr>
                                      <p:to>
                                        <p:strVal val="visible"/>
                                      </p:to>
                                    </p:set>
                                    <p:anim calcmode="lin" valueType="num">
                                      <p:cBhvr additive="base">
                                        <p:cTn id="18"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3587">
                                            <p:txEl>
                                              <p:pRg st="2" end="2"/>
                                            </p:txEl>
                                          </p:spTgt>
                                        </p:tgtEl>
                                        <p:attrNameLst>
                                          <p:attrName>style.visibility</p:attrName>
                                        </p:attrNameLst>
                                      </p:cBhvr>
                                      <p:to>
                                        <p:strVal val="visible"/>
                                      </p:to>
                                    </p:set>
                                    <p:anim calcmode="lin" valueType="num">
                                      <p:cBhvr additive="base">
                                        <p:cTn id="24"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uiExpand="1" build="p"/>
      <p:bldP spid="3235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0520" y="378365"/>
            <a:ext cx="3805850" cy="707886"/>
          </a:xfrm>
          <a:prstGeom prst="rect">
            <a:avLst/>
          </a:prstGeom>
          <a:noFill/>
        </p:spPr>
        <p:txBody>
          <a:bodyPr wrap="none" rtlCol="0">
            <a:spAutoFit/>
          </a:bodyPr>
          <a:lstStyle/>
          <a:p>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756269" y="1329540"/>
            <a:ext cx="10910215" cy="4755148"/>
          </a:xfrm>
          <a:prstGeom prst="rect">
            <a:avLst/>
          </a:prstGeom>
          <a:noFill/>
        </p:spPr>
        <p:txBody>
          <a:bodyPr wrap="square" rtlCol="0">
            <a:spAutoFit/>
          </a:bodyPr>
          <a:lstStyle/>
          <a:p>
            <a:pPr>
              <a:lnSpc>
                <a:spcPct val="150000"/>
              </a:lnSpc>
            </a:pPr>
            <a:r>
              <a:rPr lang="en-US" sz="2400" b="1" dirty="0" err="1" smtClean="0">
                <a:solidFill>
                  <a:srgbClr val="FF0000"/>
                </a:solidFill>
                <a:latin typeface="Times New Roman" pitchFamily="18" charset="0"/>
                <a:cs typeface="Times New Roman" pitchFamily="18" charset="0"/>
              </a:rPr>
              <a:t>Nhóm</a:t>
            </a:r>
            <a:r>
              <a:rPr lang="en-US" sz="2400" b="1" dirty="0" smtClean="0">
                <a:solidFill>
                  <a:srgbClr val="FF0000"/>
                </a:solidFill>
                <a:latin typeface="Times New Roman" pitchFamily="18" charset="0"/>
                <a:cs typeface="Times New Roman" pitchFamily="18" charset="0"/>
              </a:rPr>
              <a:t> 1</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Pê-nê-lốp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mẫu</a:t>
            </a:r>
            <a:r>
              <a:rPr lang="en-US" sz="2400" dirty="0" smtClean="0">
                <a:latin typeface="Times New Roman" pitchFamily="18" charset="0"/>
                <a:cs typeface="Times New Roman" pitchFamily="18" charset="0"/>
              </a:rPr>
              <a:t>  Ơ- </a:t>
            </a:r>
            <a:r>
              <a:rPr lang="en-US" sz="2400" dirty="0" err="1" smtClean="0">
                <a:latin typeface="Times New Roman" pitchFamily="18" charset="0"/>
                <a:cs typeface="Times New Roman" pitchFamily="18" charset="0"/>
              </a:rPr>
              <a:t>ri-clê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Uy</a:t>
            </a:r>
            <a:r>
              <a:rPr lang="en-US" sz="2400" dirty="0" smtClean="0">
                <a:latin typeface="Times New Roman" pitchFamily="18" charset="0"/>
                <a:cs typeface="Times New Roman" pitchFamily="18" charset="0"/>
              </a:rPr>
              <a:t>- lit-</a:t>
            </a:r>
            <a:r>
              <a:rPr lang="en-US" sz="2400" dirty="0" err="1" smtClean="0">
                <a:latin typeface="Times New Roman" pitchFamily="18" charset="0"/>
                <a:cs typeface="Times New Roman" pitchFamily="18" charset="0"/>
              </a:rPr>
              <a:t>xơ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a:t>
            </a:r>
          </a:p>
          <a:p>
            <a:pPr>
              <a:lnSpc>
                <a:spcPct val="150000"/>
              </a:lnSpc>
            </a:pPr>
            <a:endParaRPr lang="en-US" dirty="0" smtClean="0">
              <a:latin typeface="Times New Roman" pitchFamily="18" charset="0"/>
              <a:cs typeface="Times New Roman" pitchFamily="18" charset="0"/>
            </a:endParaRPr>
          </a:p>
          <a:p>
            <a:pPr>
              <a:lnSpc>
                <a:spcPct val="150000"/>
              </a:lnSpc>
            </a:pPr>
            <a:r>
              <a:rPr lang="en-US" sz="2400" b="1" dirty="0" err="1" smtClean="0">
                <a:solidFill>
                  <a:srgbClr val="FF0000"/>
                </a:solidFill>
                <a:latin typeface="Times New Roman" pitchFamily="18" charset="0"/>
                <a:cs typeface="Times New Roman" pitchFamily="18" charset="0"/>
              </a:rPr>
              <a:t>Nhóm</a:t>
            </a:r>
            <a:r>
              <a:rPr lang="en-US" sz="2400" b="1" dirty="0" smtClean="0">
                <a:solidFill>
                  <a:srgbClr val="FF0000"/>
                </a:solidFill>
                <a:latin typeface="Times New Roman" pitchFamily="18" charset="0"/>
                <a:cs typeface="Times New Roman" pitchFamily="18" charset="0"/>
              </a:rPr>
              <a:t> 2</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Pê-nê-lốp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khất</a:t>
            </a:r>
            <a:r>
              <a:rPr lang="en-US" sz="2400" dirty="0" smtClean="0">
                <a:latin typeface="Times New Roman" pitchFamily="18" charset="0"/>
                <a:cs typeface="Times New Roman" pitchFamily="18" charset="0"/>
              </a:rPr>
              <a:t>?</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400" b="1" dirty="0" err="1" smtClean="0">
                <a:solidFill>
                  <a:srgbClr val="FF0000"/>
                </a:solidFill>
                <a:latin typeface="Times New Roman" pitchFamily="18" charset="0"/>
                <a:cs typeface="Times New Roman" pitchFamily="18" charset="0"/>
              </a:rPr>
              <a:t>Nhóm</a:t>
            </a:r>
            <a:r>
              <a:rPr lang="en-US" sz="2400" b="1" dirty="0" smtClean="0">
                <a:solidFill>
                  <a:srgbClr val="FF0000"/>
                </a:solidFill>
                <a:latin typeface="Times New Roman" pitchFamily="18" charset="0"/>
                <a:cs typeface="Times New Roman" pitchFamily="18" charset="0"/>
              </a:rPr>
              <a:t> 3</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Pê-nê-lốp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trai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Tê-lê-mác</a:t>
            </a:r>
            <a:r>
              <a:rPr lang="en-US" sz="2400" dirty="0" smtClean="0">
                <a:latin typeface="Times New Roman" pitchFamily="18" charset="0"/>
                <a:cs typeface="Times New Roman" pitchFamily="18" charset="0"/>
              </a:rPr>
              <a:t>?</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400" b="1" dirty="0" err="1" smtClean="0">
                <a:solidFill>
                  <a:srgbClr val="FF0000"/>
                </a:solidFill>
                <a:latin typeface="Times New Roman" pitchFamily="18" charset="0"/>
                <a:cs typeface="Times New Roman" pitchFamily="18" charset="0"/>
              </a:rPr>
              <a:t>Nhóm</a:t>
            </a:r>
            <a:r>
              <a:rPr lang="en-US" sz="2400" b="1" dirty="0" smtClean="0">
                <a:solidFill>
                  <a:srgbClr val="FF0000"/>
                </a:solidFill>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Pê-nê-lốp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lít-xơ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37673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7">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22"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7">
                                            <p:txEl>
                                              <p:pRg st="4" end="4"/>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7">
                                            <p:txEl>
                                              <p:pRg st="6" end="6"/>
                                            </p:txEl>
                                          </p:spTgt>
                                        </p:tgtEl>
                                        <p:attrNameLst>
                                          <p:attrName>style.visibility</p:attrName>
                                        </p:attrNameLst>
                                      </p:cBhvr>
                                      <p:to>
                                        <p:strVal val="visible"/>
                                      </p:to>
                                    </p:set>
                                    <p:anim calcmode="discrete" valueType="clr">
                                      <p:cBhvr override="childStyle">
                                        <p:cTn id="27" dur="80"/>
                                        <p:tgtEl>
                                          <p:spTgt spid="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84164" y="1524980"/>
            <a:ext cx="794530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smtClean="0">
                <a:solidFill>
                  <a:srgbClr val="FF0000"/>
                </a:solidFill>
                <a:latin typeface="Times New Roman" panose="02020603050405020304" pitchFamily="18" charset="0"/>
                <a:cs typeface="Times New Roman" panose="02020603050405020304" pitchFamily="18" charset="0"/>
              </a:rPr>
              <a:t>a. </a:t>
            </a:r>
            <a:r>
              <a:rPr lang="en-US" sz="2800" b="1" i="1" u="sng" dirty="0" err="1" smtClean="0">
                <a:solidFill>
                  <a:srgbClr val="FF0000"/>
                </a:solidFill>
                <a:latin typeface="Times New Roman" panose="02020603050405020304" pitchFamily="18" charset="0"/>
                <a:cs typeface="Times New Roman" panose="02020603050405020304" pitchFamily="18" charset="0"/>
              </a:rPr>
              <a:t>Trong</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cuộc</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trò</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chuyện</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với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nhũ</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mẫu</a:t>
            </a:r>
            <a:r>
              <a:rPr lang="en-US" sz="2800" b="1" i="1" u="sng" dirty="0" smtClean="0">
                <a:solidFill>
                  <a:srgbClr val="FF0000"/>
                </a:solidFill>
                <a:latin typeface="Times New Roman" panose="02020603050405020304" pitchFamily="18" charset="0"/>
                <a:cs typeface="Times New Roman" panose="02020603050405020304" pitchFamily="18" charset="0"/>
              </a:rPr>
              <a:t> Ơ –</a:t>
            </a:r>
            <a:r>
              <a:rPr lang="en-US" sz="2800" b="1" i="1" u="sng" dirty="0" err="1" smtClean="0">
                <a:solidFill>
                  <a:srgbClr val="FF0000"/>
                </a:solidFill>
                <a:latin typeface="Times New Roman" panose="02020603050405020304" pitchFamily="18" charset="0"/>
                <a:cs typeface="Times New Roman" panose="02020603050405020304" pitchFamily="18" charset="0"/>
              </a:rPr>
              <a:t>ri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clê</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80" y="5572163"/>
            <a:ext cx="3692799" cy="122052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Nhũ</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mẫu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dẫn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dấu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hiệu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vết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sẹo</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và</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thề</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thốt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354740" y="5297217"/>
            <a:ext cx="3770631" cy="149547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Không</a:t>
            </a:r>
            <a:r>
              <a:rPr lang="en-US" sz="2400" b="1" dirty="0" smtClean="0">
                <a:solidFill>
                  <a:srgbClr val="660033"/>
                </a:solidFill>
                <a:latin typeface="Times New Roman" panose="02020603050405020304" pitchFamily="18" charset="0"/>
                <a:cs typeface="Times New Roman" panose="02020603050405020304" pitchFamily="18" charset="0"/>
              </a:rPr>
              <a:t> tin, </a:t>
            </a:r>
            <a:r>
              <a:rPr lang="en-US" sz="2400" b="1" dirty="0" err="1" smtClean="0">
                <a:solidFill>
                  <a:srgbClr val="660033"/>
                </a:solidFill>
                <a:latin typeface="Times New Roman" panose="02020603050405020304" pitchFamily="18" charset="0"/>
                <a:cs typeface="Times New Roman" panose="02020603050405020304" pitchFamily="18" charset="0"/>
              </a:rPr>
              <a:t>trấn</a:t>
            </a:r>
            <a:r>
              <a:rPr lang="en-US" sz="2400" b="1" dirty="0" smtClean="0">
                <a:solidFill>
                  <a:srgbClr val="660033"/>
                </a:solidFill>
                <a:latin typeface="Times New Roman" panose="02020603050405020304" pitchFamily="18" charset="0"/>
                <a:cs typeface="Times New Roman" panose="02020603050405020304" pitchFamily="18" charset="0"/>
              </a:rPr>
              <a:t> an </a:t>
            </a:r>
            <a:r>
              <a:rPr lang="en-US" sz="2400" b="1" dirty="0" err="1" smtClean="0">
                <a:solidFill>
                  <a:srgbClr val="660033"/>
                </a:solidFill>
                <a:latin typeface="Times New Roman" panose="02020603050405020304" pitchFamily="18" charset="0"/>
                <a:cs typeface="Times New Roman" panose="02020603050405020304" pitchFamily="18" charset="0"/>
              </a:rPr>
              <a:t>nhũ</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mẫu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nhưng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vẫn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xuống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nhà</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xem</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xét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144003" y="3903821"/>
            <a:ext cx="2891244" cy="25134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Tự</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chủ</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tỉnh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táo</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khôn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ngoan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và</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lí</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trí</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334058" y="3714643"/>
            <a:ext cx="3692799" cy="13834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a:solidFill>
                  <a:srgbClr val="660033"/>
                </a:solidFill>
                <a:latin typeface="Times New Roman" panose="02020603050405020304" pitchFamily="18" charset="0"/>
                <a:cs typeface="Times New Roman" panose="02020603050405020304" pitchFamily="18" charset="0"/>
              </a:rPr>
              <a:t>Cho </a:t>
            </a:r>
            <a:r>
              <a:rPr lang="en-US" sz="2400" b="1" dirty="0" err="1">
                <a:solidFill>
                  <a:srgbClr val="660033"/>
                </a:solidFill>
                <a:latin typeface="Times New Roman" panose="02020603050405020304" pitchFamily="18" charset="0"/>
                <a:cs typeface="Times New Roman" panose="02020603050405020304" pitchFamily="18" charset="0"/>
              </a:rPr>
              <a:t>rằng</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đây</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là</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vị</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thần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còn</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Uy</a:t>
            </a:r>
            <a:r>
              <a:rPr lang="en-US" sz="2400" b="1" dirty="0">
                <a:solidFill>
                  <a:srgbClr val="660033"/>
                </a:solidFill>
                <a:latin typeface="Times New Roman" panose="02020603050405020304" pitchFamily="18" charset="0"/>
                <a:cs typeface="Times New Roman" panose="02020603050405020304" pitchFamily="18" charset="0"/>
              </a:rPr>
              <a:t>-lit-</a:t>
            </a:r>
            <a:r>
              <a:rPr lang="en-US" sz="2400" b="1" dirty="0" err="1">
                <a:solidFill>
                  <a:srgbClr val="660033"/>
                </a:solidFill>
                <a:latin typeface="Times New Roman" panose="02020603050405020304" pitchFamily="18" charset="0"/>
                <a:cs typeface="Times New Roman" panose="02020603050405020304" pitchFamily="18" charset="0"/>
              </a:rPr>
              <a:t>xơ</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đã</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chết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a:solidFill>
                  <a:srgbClr val="660033"/>
                </a:solidFill>
                <a:latin typeface="Times New Roman" panose="02020603050405020304" pitchFamily="18" charset="0"/>
                <a:cs typeface="Times New Roman" panose="02020603050405020304" pitchFamily="18" charset="0"/>
              </a:rPr>
              <a:t>rồi</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0503" y="3840771"/>
            <a:ext cx="3692799" cy="109564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Nhũ</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mẫu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báo</a:t>
            </a:r>
            <a:r>
              <a:rPr lang="en-US" sz="2400" b="1" dirty="0" smtClean="0">
                <a:solidFill>
                  <a:srgbClr val="660033"/>
                </a:solidFill>
                <a:latin typeface="Times New Roman" panose="02020603050405020304" pitchFamily="18" charset="0"/>
                <a:cs typeface="Times New Roman" panose="02020603050405020304" pitchFamily="18" charset="0"/>
              </a:rPr>
              <a:t> tin </a:t>
            </a:r>
            <a:r>
              <a:rPr lang="en-US" sz="2400" b="1" dirty="0" err="1" smtClean="0">
                <a:solidFill>
                  <a:srgbClr val="660033"/>
                </a:solidFill>
                <a:latin typeface="Times New Roman" panose="02020603050405020304" pitchFamily="18" charset="0"/>
                <a:cs typeface="Times New Roman" panose="02020603050405020304" pitchFamily="18" charset="0"/>
              </a:rPr>
              <a:t>Uy</a:t>
            </a:r>
            <a:r>
              <a:rPr lang="en-US" sz="2400" b="1" dirty="0" smtClean="0">
                <a:solidFill>
                  <a:srgbClr val="660033"/>
                </a:solidFill>
                <a:latin typeface="Times New Roman" panose="02020603050405020304" pitchFamily="18" charset="0"/>
                <a:cs typeface="Times New Roman" panose="02020603050405020304" pitchFamily="18" charset="0"/>
              </a:rPr>
              <a:t>-lit-</a:t>
            </a:r>
            <a:r>
              <a:rPr lang="en-US" sz="2400" b="1" dirty="0" err="1" smtClean="0">
                <a:solidFill>
                  <a:srgbClr val="660033"/>
                </a:solidFill>
                <a:latin typeface="Times New Roman" panose="02020603050405020304" pitchFamily="18" charset="0"/>
                <a:cs typeface="Times New Roman" panose="02020603050405020304" pitchFamily="18" charset="0"/>
              </a:rPr>
              <a:t>xơ</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đã</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trở</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về</a:t>
            </a:r>
            <a:endParaRPr lang="en-US" sz="2400" b="1" dirty="0" smtClean="0">
              <a:solidFill>
                <a:srgbClr val="660033"/>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26389" y="2466503"/>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SỰ VIỆC</a:t>
            </a:r>
          </a:p>
        </p:txBody>
      </p:sp>
      <p:sp>
        <p:nvSpPr>
          <p:cNvPr id="18" name="Rounded Rectangle 17"/>
          <p:cNvSpPr/>
          <p:nvPr/>
        </p:nvSpPr>
        <p:spPr>
          <a:xfrm>
            <a:off x="4893397" y="2528858"/>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TÂM TRẠNG  THÁI ĐỘ</a:t>
            </a:r>
          </a:p>
        </p:txBody>
      </p:sp>
      <p:sp>
        <p:nvSpPr>
          <p:cNvPr id="19" name="Right Arrow 18"/>
          <p:cNvSpPr/>
          <p:nvPr/>
        </p:nvSpPr>
        <p:spPr>
          <a:xfrm>
            <a:off x="3713302" y="4246021"/>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713302" y="5873502"/>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Brace 20"/>
          <p:cNvSpPr/>
          <p:nvPr/>
        </p:nvSpPr>
        <p:spPr>
          <a:xfrm>
            <a:off x="8503923" y="3862548"/>
            <a:ext cx="182880" cy="27844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ounded Rectangle 21"/>
          <p:cNvSpPr/>
          <p:nvPr/>
        </p:nvSpPr>
        <p:spPr>
          <a:xfrm>
            <a:off x="9314269" y="2572175"/>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TÍNH CÁCH</a:t>
            </a:r>
          </a:p>
        </p:txBody>
      </p:sp>
      <p:sp>
        <p:nvSpPr>
          <p:cNvPr id="23" name="Rectangle 4"/>
          <p:cNvSpPr>
            <a:spLocks noChangeArrowheads="1"/>
          </p:cNvSpPr>
          <p:nvPr/>
        </p:nvSpPr>
        <p:spPr bwMode="auto">
          <a:xfrm>
            <a:off x="431801" y="5"/>
            <a:ext cx="4993219"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00000"/>
              </a:lnSpc>
              <a:spcBef>
                <a:spcPct val="0"/>
              </a:spcBef>
            </a:pPr>
            <a:endParaRPr lang="en-US" dirty="0">
              <a:solidFill>
                <a:srgbClr val="FF0000"/>
              </a:solidFill>
            </a:endParaRPr>
          </a:p>
        </p:txBody>
      </p:sp>
      <p:sp>
        <p:nvSpPr>
          <p:cNvPr id="24" name="Rounded Rectangle 23"/>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6447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5632" y="1392250"/>
            <a:ext cx="7008489"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smtClean="0">
                <a:solidFill>
                  <a:srgbClr val="FF0000"/>
                </a:solidFill>
                <a:latin typeface="Times New Roman" panose="02020603050405020304" pitchFamily="18" charset="0"/>
                <a:cs typeface="Times New Roman" panose="02020603050405020304" pitchFamily="18" charset="0"/>
              </a:rPr>
              <a:t>b. </a:t>
            </a:r>
            <a:r>
              <a:rPr lang="en-US" sz="2800" b="1" i="1" u="sng" dirty="0" err="1" smtClean="0">
                <a:solidFill>
                  <a:srgbClr val="FF0000"/>
                </a:solidFill>
                <a:latin typeface="Times New Roman" panose="02020603050405020304" pitchFamily="18" charset="0"/>
                <a:cs typeface="Times New Roman" panose="02020603050405020304" pitchFamily="18" charset="0"/>
              </a:rPr>
              <a:t>Xuống</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gặp</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người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hành</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khất</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chiến</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thắng</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565634"/>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523248" y="2528847"/>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TÂM TRẠNG  THÁI ĐỘ</a:t>
            </a:r>
          </a:p>
        </p:txBody>
      </p:sp>
      <p:sp>
        <p:nvSpPr>
          <p:cNvPr id="10" name="Rounded Rectangle 9"/>
          <p:cNvSpPr/>
          <p:nvPr/>
        </p:nvSpPr>
        <p:spPr>
          <a:xfrm>
            <a:off x="9314269" y="2530017"/>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TÍNH CÁCH</a:t>
            </a:r>
          </a:p>
        </p:txBody>
      </p:sp>
      <p:sp>
        <p:nvSpPr>
          <p:cNvPr id="13" name="Rounded Rectangle 12"/>
          <p:cNvSpPr/>
          <p:nvPr/>
        </p:nvSpPr>
        <p:spPr>
          <a:xfrm>
            <a:off x="3713300" y="3647524"/>
            <a:ext cx="4362453" cy="3025628"/>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Ngồi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cách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phân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vân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giằng</a:t>
            </a:r>
            <a:r>
              <a:rPr lang="en-US" sz="2400" b="1" dirty="0" smtClean="0">
                <a:solidFill>
                  <a:srgbClr val="660033"/>
                </a:solidFill>
                <a:latin typeface="Times New Roman" panose="02020603050405020304" pitchFamily="18" charset="0"/>
                <a:cs typeface="Times New Roman" panose="02020603050405020304" pitchFamily="18" charset="0"/>
              </a:rPr>
              <a:t> co </a:t>
            </a:r>
            <a:r>
              <a:rPr lang="en-US" sz="2400" b="1" dirty="0" err="1" smtClean="0">
                <a:solidFill>
                  <a:srgbClr val="660033"/>
                </a:solidFill>
                <a:latin typeface="Times New Roman" panose="02020603050405020304" pitchFamily="18" charset="0"/>
                <a:cs typeface="Times New Roman" panose="02020603050405020304" pitchFamily="18" charset="0"/>
              </a:rPr>
              <a:t>giữa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sự</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xúc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động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yêu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thương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với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cảm</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giác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xa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lạ</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trước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bộ</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dạng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rách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mướp</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người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hành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khất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0" y="4325710"/>
            <a:ext cx="3036208" cy="148007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Gặp</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người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hành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khất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chiến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thắng</a:t>
            </a:r>
            <a:endParaRPr lang="en-US" sz="2400" b="1" dirty="0" smtClean="0">
              <a:solidFill>
                <a:srgbClr val="660033"/>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3056711" y="4967305"/>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3" y="3836716"/>
            <a:ext cx="2891244" cy="25134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Dành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tình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yêu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thiết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cho</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Uy</a:t>
            </a:r>
            <a:r>
              <a:rPr lang="en-US" sz="2400" b="1" dirty="0" smtClean="0">
                <a:solidFill>
                  <a:srgbClr val="660033"/>
                </a:solidFill>
                <a:latin typeface="Times New Roman" panose="02020603050405020304" pitchFamily="18" charset="0"/>
                <a:cs typeface="Times New Roman" panose="02020603050405020304" pitchFamily="18" charset="0"/>
              </a:rPr>
              <a:t>-lit-</a:t>
            </a:r>
            <a:r>
              <a:rPr lang="en-US" sz="2400" b="1" dirty="0" err="1" smtClean="0">
                <a:solidFill>
                  <a:srgbClr val="660033"/>
                </a:solidFill>
                <a:latin typeface="Times New Roman" panose="02020603050405020304" pitchFamily="18" charset="0"/>
                <a:cs typeface="Times New Roman" panose="02020603050405020304" pitchFamily="18" charset="0"/>
              </a:rPr>
              <a:t>xơ</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nhưng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vẫn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cẩn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trọng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giữ</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mình</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8" name="Right Arrow 17"/>
          <p:cNvSpPr/>
          <p:nvPr/>
        </p:nvSpPr>
        <p:spPr>
          <a:xfrm>
            <a:off x="8111589" y="4983071"/>
            <a:ext cx="1032415"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1576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7533" y="1410785"/>
            <a:ext cx="592709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u="sng" dirty="0">
                <a:solidFill>
                  <a:srgbClr val="FF0000"/>
                </a:solidFill>
                <a:latin typeface="Times New Roman" panose="02020603050405020304" pitchFamily="18" charset="0"/>
                <a:cs typeface="Times New Roman" panose="02020603050405020304" pitchFamily="18" charset="0"/>
              </a:rPr>
              <a:t>c</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Đối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thoại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với</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Tê-lê-mác</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466503"/>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397120" y="2434262"/>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TÂM TRẠNG  THÁI ĐỘ</a:t>
            </a:r>
          </a:p>
        </p:txBody>
      </p:sp>
      <p:sp>
        <p:nvSpPr>
          <p:cNvPr id="10" name="Rounded Rectangle 9"/>
          <p:cNvSpPr/>
          <p:nvPr/>
        </p:nvSpPr>
        <p:spPr>
          <a:xfrm>
            <a:off x="9314269" y="2414515"/>
            <a:ext cx="2550707" cy="81860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TÍNH CÁCH</a:t>
            </a:r>
          </a:p>
        </p:txBody>
      </p:sp>
      <p:sp>
        <p:nvSpPr>
          <p:cNvPr id="11" name="Rounded Rectangle 10"/>
          <p:cNvSpPr/>
          <p:nvPr/>
        </p:nvSpPr>
        <p:spPr>
          <a:xfrm>
            <a:off x="3713300" y="3626069"/>
            <a:ext cx="4362453" cy="3009862"/>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Trả</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lời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từ</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tốn</a:t>
            </a:r>
            <a:r>
              <a:rPr lang="en-US" sz="2400" b="1" dirty="0" smtClean="0">
                <a:solidFill>
                  <a:srgbClr val="002060"/>
                </a:solidFill>
                <a:latin typeface="Times New Roman" panose="02020603050405020304" pitchFamily="18" charset="0"/>
                <a:cs typeface="Times New Roman" panose="02020603050405020304" pitchFamily="18" charset="0"/>
              </a:rPr>
              <a:t>:</a:t>
            </a:r>
          </a:p>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Giãi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sự</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kinh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ngạc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mình</a:t>
            </a:r>
            <a:endParaRPr lang="en-US" sz="2400" b="1" dirty="0" smtClean="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Trấn</a:t>
            </a:r>
            <a:r>
              <a:rPr lang="en-US" sz="2400" b="1" dirty="0" smtClean="0">
                <a:solidFill>
                  <a:srgbClr val="002060"/>
                </a:solidFill>
                <a:latin typeface="Times New Roman" panose="02020603050405020304" pitchFamily="18" charset="0"/>
                <a:cs typeface="Times New Roman" panose="02020603050405020304" pitchFamily="18" charset="0"/>
              </a:rPr>
              <a:t> an con </a:t>
            </a:r>
            <a:r>
              <a:rPr lang="en-US" sz="2400" b="1" dirty="0" err="1" smtClean="0">
                <a:solidFill>
                  <a:srgbClr val="002060"/>
                </a:solidFill>
                <a:latin typeface="Times New Roman" panose="02020603050405020304" pitchFamily="18" charset="0"/>
                <a:cs typeface="Times New Roman" panose="02020603050405020304" pitchFamily="18" charset="0"/>
              </a:rPr>
              <a:t>trai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nếu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sự</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người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hành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Uy</a:t>
            </a:r>
            <a:r>
              <a:rPr lang="en-US" sz="2400" b="1" dirty="0" smtClean="0">
                <a:solidFill>
                  <a:srgbClr val="002060"/>
                </a:solidFill>
                <a:latin typeface="Times New Roman" panose="02020603050405020304" pitchFamily="18" charset="0"/>
                <a:cs typeface="Times New Roman" panose="02020603050405020304" pitchFamily="18" charset="0"/>
              </a:rPr>
              <a:t>-lit-</a:t>
            </a:r>
            <a:r>
              <a:rPr lang="en-US" sz="2400" b="1" dirty="0" err="1" smtClean="0">
                <a:solidFill>
                  <a:srgbClr val="002060"/>
                </a:solidFill>
                <a:latin typeface="Times New Roman" panose="02020603050405020304" pitchFamily="18" charset="0"/>
                <a:cs typeface="Times New Roman" panose="02020603050405020304" pitchFamily="18" charset="0"/>
              </a:rPr>
              <a:t>xơ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hẳn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sẽ</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để</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nhận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nhau</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0503" y="4020194"/>
            <a:ext cx="3036208" cy="206213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Tê-lê-mác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mẹ</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lạnh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lùng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độc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ác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những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lời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lẽ</a:t>
            </a:r>
            <a:r>
              <a:rPr lang="en-US" sz="2400" b="1" dirty="0" smtClean="0">
                <a:solidFill>
                  <a:srgbClr val="002060"/>
                </a:solidFill>
                <a:latin typeface="Times New Roman" panose="02020603050405020304" pitchFamily="18" charset="0"/>
                <a:cs typeface="Times New Roman" panose="02020603050405020304" pitchFamily="18" charset="0"/>
              </a:rPr>
              <a:t> gay </a:t>
            </a:r>
            <a:r>
              <a:rPr lang="en-US" sz="2400" b="1" dirty="0" err="1" smtClean="0">
                <a:solidFill>
                  <a:srgbClr val="002060"/>
                </a:solidFill>
                <a:latin typeface="Times New Roman" panose="02020603050405020304" pitchFamily="18" charset="0"/>
                <a:cs typeface="Times New Roman" panose="02020603050405020304" pitchFamily="18" charset="0"/>
              </a:rPr>
              <a:t>gắt</a:t>
            </a:r>
            <a:r>
              <a:rPr lang="en-US" sz="2400" b="1" dirty="0" smtClean="0">
                <a:solidFill>
                  <a:srgbClr val="002060"/>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3092546" y="4931820"/>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3" y="4303990"/>
            <a:ext cx="2891244" cy="15416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Chủ</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động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tĩnh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nhị</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khéo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léo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8111589" y="4903360"/>
            <a:ext cx="1032415"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8480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15098" y="1397542"/>
            <a:ext cx="5927091" cy="81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smtClean="0">
                <a:solidFill>
                  <a:srgbClr val="FF0000"/>
                </a:solidFill>
                <a:latin typeface="Times New Roman" panose="02020603050405020304" pitchFamily="18" charset="0"/>
                <a:cs typeface="Times New Roman" panose="02020603050405020304" pitchFamily="18" charset="0"/>
              </a:rPr>
              <a:t>d. </a:t>
            </a:r>
            <a:r>
              <a:rPr lang="en-US" sz="2800" b="1" i="1" u="sng" dirty="0" err="1" smtClean="0">
                <a:solidFill>
                  <a:srgbClr val="FF0000"/>
                </a:solidFill>
                <a:latin typeface="Times New Roman" panose="02020603050405020304" pitchFamily="18" charset="0"/>
                <a:cs typeface="Times New Roman" panose="02020603050405020304" pitchFamily="18" charset="0"/>
              </a:rPr>
              <a:t>Thử</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thách</a:t>
            </a:r>
            <a:r>
              <a:rPr lang="en-US" sz="2800" b="1" i="1" u="sng" dirty="0" smtClean="0">
                <a:solidFill>
                  <a:srgbClr val="FF0000"/>
                </a:solidFill>
                <a:latin typeface="Times New Roman" panose="02020603050405020304" pitchFamily="18" charset="0"/>
                <a:cs typeface="Times New Roman" panose="02020603050405020304" pitchFamily="18" charset="0"/>
              </a:rPr>
              <a:t> </a:t>
            </a:r>
            <a:r>
              <a:rPr lang="en-US" sz="2800" b="1" i="1" u="sng" dirty="0" err="1" smtClean="0">
                <a:solidFill>
                  <a:srgbClr val="FF0000"/>
                </a:solidFill>
                <a:latin typeface="Times New Roman" panose="02020603050405020304" pitchFamily="18" charset="0"/>
                <a:cs typeface="Times New Roman" panose="02020603050405020304" pitchFamily="18" charset="0"/>
              </a:rPr>
              <a:t>Uy</a:t>
            </a:r>
            <a:r>
              <a:rPr lang="en-US" sz="2800" b="1" i="1" u="sng" dirty="0" smtClean="0">
                <a:solidFill>
                  <a:srgbClr val="FF0000"/>
                </a:solidFill>
                <a:latin typeface="Times New Roman" panose="02020603050405020304" pitchFamily="18" charset="0"/>
                <a:cs typeface="Times New Roman" panose="02020603050405020304" pitchFamily="18" charset="0"/>
              </a:rPr>
              <a:t>-lit-</a:t>
            </a:r>
            <a:r>
              <a:rPr lang="en-US" sz="2800" b="1" i="1" u="sng" dirty="0" err="1" smtClean="0">
                <a:solidFill>
                  <a:srgbClr val="FF0000"/>
                </a:solidFill>
                <a:latin typeface="Times New Roman" panose="02020603050405020304" pitchFamily="18" charset="0"/>
                <a:cs typeface="Times New Roman" panose="02020603050405020304" pitchFamily="18" charset="0"/>
              </a:rPr>
              <a:t>xơ</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26389" y="2151183"/>
            <a:ext cx="2550707"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SỰ VIỆC</a:t>
            </a:r>
          </a:p>
        </p:txBody>
      </p:sp>
      <p:sp>
        <p:nvSpPr>
          <p:cNvPr id="9" name="Rounded Rectangle 8"/>
          <p:cNvSpPr/>
          <p:nvPr/>
        </p:nvSpPr>
        <p:spPr>
          <a:xfrm>
            <a:off x="4323709" y="2107159"/>
            <a:ext cx="3741699"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TÂM TRẠNG - THÁI ĐỘ</a:t>
            </a:r>
          </a:p>
        </p:txBody>
      </p:sp>
      <p:sp>
        <p:nvSpPr>
          <p:cNvPr id="10" name="Rounded Rectangle 9"/>
          <p:cNvSpPr/>
          <p:nvPr/>
        </p:nvSpPr>
        <p:spPr>
          <a:xfrm>
            <a:off x="9314269" y="2146493"/>
            <a:ext cx="2550707" cy="818605"/>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anose="02020603050405020304" pitchFamily="18" charset="0"/>
                <a:cs typeface="Times New Roman" panose="02020603050405020304" pitchFamily="18" charset="0"/>
              </a:rPr>
              <a:t>TÍNH CÁCH</a:t>
            </a:r>
          </a:p>
        </p:txBody>
      </p:sp>
      <p:sp>
        <p:nvSpPr>
          <p:cNvPr id="11" name="Rounded Rectangle 10"/>
          <p:cNvSpPr/>
          <p:nvPr/>
        </p:nvSpPr>
        <p:spPr>
          <a:xfrm>
            <a:off x="4127502" y="3102674"/>
            <a:ext cx="4283844" cy="13573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Khéo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léo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bằng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chiếc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giường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chỉ</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Uy</a:t>
            </a:r>
            <a:r>
              <a:rPr lang="en-US" sz="2400" b="1" dirty="0" smtClean="0">
                <a:solidFill>
                  <a:srgbClr val="002060"/>
                </a:solidFill>
                <a:latin typeface="Times New Roman" panose="02020603050405020304" pitchFamily="18" charset="0"/>
                <a:cs typeface="Times New Roman" panose="02020603050405020304" pitchFamily="18" charset="0"/>
              </a:rPr>
              <a:t>-lit-</a:t>
            </a:r>
            <a:r>
              <a:rPr lang="en-US" sz="2400" b="1" dirty="0" err="1" smtClean="0">
                <a:solidFill>
                  <a:srgbClr val="002060"/>
                </a:solidFill>
                <a:latin typeface="Times New Roman" panose="02020603050405020304" pitchFamily="18" charset="0"/>
                <a:cs typeface="Times New Roman" panose="02020603050405020304" pitchFamily="18" charset="0"/>
              </a:rPr>
              <a:t>xơ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Pê-nê-lốp</a:t>
            </a:r>
            <a:endParaRPr lang="en-US" sz="2400" b="1" dirty="0" smtClean="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0501" y="3069771"/>
            <a:ext cx="3382421" cy="161979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Uy</a:t>
            </a:r>
            <a:r>
              <a:rPr lang="en-US" sz="2400" b="1" dirty="0" smtClean="0">
                <a:solidFill>
                  <a:srgbClr val="002060"/>
                </a:solidFill>
                <a:latin typeface="Times New Roman" panose="02020603050405020304" pitchFamily="18" charset="0"/>
                <a:cs typeface="Times New Roman" panose="02020603050405020304" pitchFamily="18" charset="0"/>
              </a:rPr>
              <a:t>-lit-</a:t>
            </a:r>
            <a:r>
              <a:rPr lang="en-US" sz="2400" b="1" dirty="0" err="1" smtClean="0">
                <a:solidFill>
                  <a:srgbClr val="002060"/>
                </a:solidFill>
                <a:latin typeface="Times New Roman" panose="02020603050405020304" pitchFamily="18" charset="0"/>
                <a:cs typeface="Times New Roman" panose="02020603050405020304" pitchFamily="18" charset="0"/>
              </a:rPr>
              <a:t>xơ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Pê-nê-lốp</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tim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sắt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đòi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kê</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giường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ngủ</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riêng</a:t>
            </a:r>
            <a:endParaRPr lang="en-US" sz="2400" b="1" dirty="0" smtClean="0">
              <a:solidFill>
                <a:srgbClr val="002060"/>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3465987" y="3631422"/>
            <a:ext cx="620756"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144003" y="3392957"/>
            <a:ext cx="2891244" cy="304423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smtClean="0">
                <a:solidFill>
                  <a:srgbClr val="002060"/>
                </a:solidFill>
                <a:latin typeface="Times New Roman" panose="02020603050405020304" pitchFamily="18" charset="0"/>
                <a:cs typeface="Times New Roman" panose="02020603050405020304" pitchFamily="18" charset="0"/>
              </a:rPr>
              <a:t>Ý </a:t>
            </a:r>
            <a:r>
              <a:rPr lang="en-US" sz="2400" b="1" dirty="0" err="1" smtClean="0">
                <a:solidFill>
                  <a:srgbClr val="002060"/>
                </a:solidFill>
                <a:latin typeface="Times New Roman" panose="02020603050405020304" pitchFamily="18" charset="0"/>
                <a:cs typeface="Times New Roman" panose="02020603050405020304" pitchFamily="18" charset="0"/>
              </a:rPr>
              <a:t>chí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vững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tuệ</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sắc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bén</a:t>
            </a:r>
            <a:r>
              <a:rPr lang="en-US" sz="2400" b="1"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Trái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tim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chan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chứa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yêu</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thương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chung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thủy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sắt</a:t>
            </a:r>
            <a:r>
              <a:rPr lang="en-US" sz="2400" b="1" dirty="0" smtClean="0">
                <a:solidFill>
                  <a:srgbClr val="002060"/>
                </a:solidFill>
                <a:latin typeface="Times New Roman" panose="02020603050405020304" pitchFamily="18" charset="0"/>
                <a:cs typeface="Times New Roman" panose="02020603050405020304" pitchFamily="18" charset="0"/>
              </a:rPr>
              <a:t> son.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3435169" y="5602007"/>
            <a:ext cx="629289"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9406" y="5002943"/>
            <a:ext cx="3303519" cy="173380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Uy</a:t>
            </a:r>
            <a:r>
              <a:rPr lang="en-US" sz="2400" b="1" dirty="0" smtClean="0">
                <a:solidFill>
                  <a:srgbClr val="002060"/>
                </a:solidFill>
                <a:latin typeface="Times New Roman" panose="02020603050405020304" pitchFamily="18" charset="0"/>
                <a:cs typeface="Times New Roman" panose="02020603050405020304" pitchFamily="18" charset="0"/>
              </a:rPr>
              <a:t>-lit-</a:t>
            </a:r>
            <a:r>
              <a:rPr lang="en-US" sz="2400" b="1" dirty="0" err="1" smtClean="0">
                <a:solidFill>
                  <a:srgbClr val="002060"/>
                </a:solidFill>
                <a:latin typeface="Times New Roman" panose="02020603050405020304" pitchFamily="18" charset="0"/>
                <a:cs typeface="Times New Roman" panose="02020603050405020304" pitchFamily="18" charset="0"/>
              </a:rPr>
              <a:t>xơ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nói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bí</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mật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chiếc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giường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Pê-nê-lôp</a:t>
            </a:r>
            <a:r>
              <a:rPr lang="en-US" sz="24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24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ra</a:t>
            </a:r>
            <a:r>
              <a:rPr lang="en-US" sz="2400" b="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chồng</a:t>
            </a:r>
            <a:endParaRPr lang="en-US" sz="2400" b="1" dirty="0" smtClean="0">
              <a:solidFill>
                <a:srgbClr val="00206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127502" y="4507340"/>
            <a:ext cx="4283844" cy="229246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Bủn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rủn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chân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tay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chạy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ôm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lấy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cổ</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chồng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nước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mắt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chan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hòa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hôn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trán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chồng</a:t>
            </a:r>
            <a:endParaRPr lang="en-US" sz="2400" b="1"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Tx/>
              <a:buChar char="-"/>
            </a:pPr>
            <a:r>
              <a:rPr lang="en-US" sz="2400" b="1" dirty="0" err="1" smtClean="0">
                <a:solidFill>
                  <a:srgbClr val="002060"/>
                </a:solidFill>
                <a:latin typeface="Times New Roman" panose="02020603050405020304" pitchFamily="18" charset="0"/>
                <a:cs typeface="Times New Roman" panose="02020603050405020304" pitchFamily="18" charset="0"/>
              </a:rPr>
              <a:t>Giải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thích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xin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chồng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đừng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trách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giận</a:t>
            </a:r>
            <a:endParaRPr lang="en-US" sz="2400" b="1" dirty="0" smtClean="0">
              <a:solidFill>
                <a:srgbClr val="002060"/>
              </a:solidFill>
              <a:latin typeface="Times New Roman" panose="02020603050405020304" pitchFamily="18" charset="0"/>
              <a:cs typeface="Times New Roman" panose="02020603050405020304" pitchFamily="18" charset="0"/>
            </a:endParaRPr>
          </a:p>
        </p:txBody>
      </p:sp>
      <p:sp>
        <p:nvSpPr>
          <p:cNvPr id="18" name="Right Brace 17"/>
          <p:cNvSpPr/>
          <p:nvPr/>
        </p:nvSpPr>
        <p:spPr>
          <a:xfrm>
            <a:off x="8627793" y="3565374"/>
            <a:ext cx="432899" cy="28751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ounded Rectangle 18"/>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69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style.rotation</p:attrName>
                                        </p:attrNameLst>
                                      </p:cBhvr>
                                      <p:tavLst>
                                        <p:tav tm="0">
                                          <p:val>
                                            <p:fltVal val="90"/>
                                          </p:val>
                                        </p:tav>
                                        <p:tav tm="100000">
                                          <p:val>
                                            <p:fltVal val="0"/>
                                          </p:val>
                                        </p:tav>
                                      </p:tavLst>
                                    </p:anim>
                                    <p:animEffect transition="in" filter="fade">
                                      <p:cBhvr>
                                        <p:cTn id="49" dur="1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3509" y="1108525"/>
            <a:ext cx="6204857" cy="2821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Nghệ</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thuật</a:t>
            </a:r>
            <a:r>
              <a:rPr lang="en-US" sz="2800" dirty="0" smtClean="0">
                <a:solidFill>
                  <a:schemeClr val="tx1"/>
                </a:solidFill>
                <a:latin typeface="Times New Roman" panose="02020603050405020304" pitchFamily="18" charset="0"/>
                <a:cs typeface="Times New Roman" panose="02020603050405020304" pitchFamily="18" charset="0"/>
              </a:rPr>
              <a:t>:</a:t>
            </a:r>
          </a:p>
          <a:p>
            <a:pPr marL="342900" indent="-342900"/>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Pê-nê-lốp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trọng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nói</a:t>
            </a:r>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Pê-nê-lốp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trọng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đáp</a:t>
            </a:r>
            <a:r>
              <a:rPr lang="en-US" sz="2400" dirty="0" smtClean="0">
                <a:solidFill>
                  <a:schemeClr val="tx1"/>
                </a:solidFill>
                <a:latin typeface="Times New Roman" panose="02020603050405020304" pitchFamily="18" charset="0"/>
                <a:cs typeface="Times New Roman" panose="02020603050405020304" pitchFamily="18" charset="0"/>
              </a:rPr>
              <a:t> </a:t>
            </a:r>
          </a:p>
          <a:p>
            <a:r>
              <a:rPr lang="en-US" sz="2400" dirty="0" smtClean="0">
                <a:solidFill>
                  <a:schemeClr val="tx1"/>
                </a:solidFill>
                <a:latin typeface="Times New Roman" panose="02020603050405020304" pitchFamily="18" charset="0"/>
                <a:cs typeface="Times New Roman" panose="02020603050405020304" pitchFamily="18" charset="0"/>
              </a:rPr>
              <a:t>(3 </a:t>
            </a:r>
            <a:r>
              <a:rPr lang="en-US" sz="2400" dirty="0" err="1" smtClean="0">
                <a:solidFill>
                  <a:schemeClr val="tx1"/>
                </a:solidFill>
                <a:latin typeface="Times New Roman" panose="02020603050405020304" pitchFamily="18" charset="0"/>
                <a:cs typeface="Times New Roman" panose="02020603050405020304" pitchFamily="18" charset="0"/>
              </a:rPr>
              <a:t>lần</a:t>
            </a:r>
            <a:r>
              <a:rPr lang="en-US" sz="2400" dirty="0" smtClean="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249582" y="3680820"/>
            <a:ext cx="11356489" cy="2126888"/>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miêu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ngay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sau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danh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đặc</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lối</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kể</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342900" indent="-342900" algn="just"/>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Miêu</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tả</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tâm</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nhân</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tế</a:t>
            </a:r>
            <a:r>
              <a:rPr lang="en-US" sz="28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0" y="770830"/>
            <a:ext cx="10972800" cy="1143000"/>
          </a:xfrm>
        </p:spPr>
        <p:txBody>
          <a:bodyPr>
            <a:normAutofit/>
          </a:bodyPr>
          <a:lstStyle/>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Pê-nê-lôp</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239187" y="795129"/>
            <a:ext cx="73331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dirty="0" smtClean="0">
                <a:solidFill>
                  <a:srgbClr val="003399"/>
                </a:solidFill>
                <a:latin typeface="Times New Roman" pitchFamily="18" charset="0"/>
                <a:cs typeface="Times New Roman" pitchFamily="18" charset="0"/>
                <a:sym typeface="Wingdings 3" pitchFamily="18" charset="2"/>
              </a:rPr>
              <a:t>        </a:t>
            </a:r>
            <a:r>
              <a:rPr lang="en-US" sz="2400" b="1"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sym typeface="Wingdings 3" pitchFamily="18" charset="2"/>
              </a:rPr>
              <a:t>TIỂU KẾT</a:t>
            </a:r>
            <a:endParaRPr lang="en-US" sz="2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sym typeface="Wingdings 3" pitchFamily="18" charset="2"/>
            </a:endParaRPr>
          </a:p>
          <a:p>
            <a:pPr>
              <a:lnSpc>
                <a:spcPct val="150000"/>
              </a:lnSpc>
            </a:pPr>
            <a:r>
              <a:rPr lang="en-US" sz="2400" dirty="0">
                <a:solidFill>
                  <a:srgbClr val="003399"/>
                </a:solidFill>
                <a:latin typeface="Times New Roman" pitchFamily="18" charset="0"/>
                <a:cs typeface="Times New Roman" pitchFamily="18" charset="0"/>
                <a:sym typeface="Wingdings" pitchFamily="2" charset="2"/>
              </a:rPr>
              <a:t>   </a:t>
            </a:r>
            <a:r>
              <a:rPr lang="en-US" sz="2400" dirty="0">
                <a:solidFill>
                  <a:srgbClr val="003300"/>
                </a:solidFill>
                <a:latin typeface="Times New Roman" pitchFamily="18" charset="0"/>
                <a:cs typeface="Times New Roman" pitchFamily="18" charset="0"/>
                <a:sym typeface="Wingdings" pitchFamily="2" charset="2"/>
              </a:rPr>
              <a:t></a:t>
            </a:r>
            <a:r>
              <a:rPr lang="en-US" sz="2400" dirty="0">
                <a:solidFill>
                  <a:srgbClr val="0033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vợ</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Pê-nê-lốp</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trở</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thành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hình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tượng</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nhân</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vật</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điển</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hình</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của</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người</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phụ</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nữ</a:t>
            </a:r>
            <a:r>
              <a:rPr lang="en-US" sz="2400" dirty="0">
                <a:latin typeface="Times New Roman" pitchFamily="18" charset="0"/>
                <a:cs typeface="Times New Roman" pitchFamily="18" charset="0"/>
                <a:sym typeface="Wingdings 3" pitchFamily="18" charset="2"/>
              </a:rPr>
              <a:t> Hi </a:t>
            </a:r>
            <a:r>
              <a:rPr lang="en-US" sz="2400" dirty="0" err="1">
                <a:latin typeface="Times New Roman" pitchFamily="18" charset="0"/>
                <a:cs typeface="Times New Roman" pitchFamily="18" charset="0"/>
                <a:sym typeface="Wingdings 3" pitchFamily="18" charset="2"/>
              </a:rPr>
              <a:t>Lạp</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cổ</a:t>
            </a:r>
            <a:r>
              <a:rPr lang="en-US" sz="2400" dirty="0">
                <a:latin typeface="Times New Roman" pitchFamily="18" charset="0"/>
                <a:cs typeface="Times New Roman" pitchFamily="18" charset="0"/>
                <a:sym typeface="Wingdings 3" pitchFamily="18" charset="2"/>
              </a:rPr>
              <a:t> </a:t>
            </a:r>
            <a:r>
              <a:rPr lang="en-US" sz="2400" dirty="0" err="1">
                <a:latin typeface="Times New Roman" pitchFamily="18" charset="0"/>
                <a:cs typeface="Times New Roman" pitchFamily="18" charset="0"/>
                <a:sym typeface="Wingdings 3" pitchFamily="18" charset="2"/>
              </a:rPr>
              <a:t>đại</a:t>
            </a:r>
            <a:endParaRPr lang="en-US" sz="2400" dirty="0">
              <a:latin typeface="Times New Roman" pitchFamily="18" charset="0"/>
              <a:cs typeface="Times New Roman" pitchFamily="18" charset="0"/>
              <a:sym typeface="Wingdings 3" pitchFamily="18" charset="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000" y="303266"/>
            <a:ext cx="4668195" cy="6410508"/>
          </a:xfrm>
          <a:prstGeom prst="rect">
            <a:avLst/>
          </a:prstGeom>
          <a:ln>
            <a:noFill/>
          </a:ln>
          <a:effectLst>
            <a:softEdge rad="112500"/>
          </a:effectLst>
        </p:spPr>
      </p:pic>
      <p:sp>
        <p:nvSpPr>
          <p:cNvPr id="4" name="Curved Right Arrow 3"/>
          <p:cNvSpPr/>
          <p:nvPr/>
        </p:nvSpPr>
        <p:spPr>
          <a:xfrm>
            <a:off x="200035" y="457204"/>
            <a:ext cx="548640" cy="77424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wipe(down)">
                                      <p:cBhvr>
                                        <p:cTn id="12" dur="500"/>
                                        <p:tgtEl>
                                          <p:spTgt spid="75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5778">
                                            <p:txEl>
                                              <p:pRg st="1" end="1"/>
                                            </p:txEl>
                                          </p:spTgt>
                                        </p:tgtEl>
                                        <p:attrNameLst>
                                          <p:attrName>style.visibility</p:attrName>
                                        </p:attrNameLst>
                                      </p:cBhvr>
                                      <p:to>
                                        <p:strVal val="visible"/>
                                      </p:to>
                                    </p:set>
                                    <p:animEffect transition="in" filter="checkerboard(across)">
                                      <p:cBhvr>
                                        <p:cTn id="17" dur="500"/>
                                        <p:tgtEl>
                                          <p:spTgt spid="75778">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5778">
                                            <p:txEl>
                                              <p:pRg st="2" end="2"/>
                                            </p:txEl>
                                          </p:spTgt>
                                        </p:tgtEl>
                                        <p:attrNameLst>
                                          <p:attrName>style.visibility</p:attrName>
                                        </p:attrNameLst>
                                      </p:cBhvr>
                                      <p:to>
                                        <p:strVal val="visible"/>
                                      </p:to>
                                    </p:set>
                                    <p:animEffect transition="in" filter="checkerboard(across)">
                                      <p:cBhvr>
                                        <p:cTn id="20" dur="500"/>
                                        <p:tgtEl>
                                          <p:spTgt spid="757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5778">
                                            <p:txEl>
                                              <p:pRg st="3" end="3"/>
                                            </p:txEl>
                                          </p:spTgt>
                                        </p:tgtEl>
                                        <p:attrNameLst>
                                          <p:attrName>style.visibility</p:attrName>
                                        </p:attrNameLst>
                                      </p:cBhvr>
                                      <p:to>
                                        <p:strVal val="visible"/>
                                      </p:to>
                                    </p:set>
                                    <p:animEffect transition="in" filter="checkerboard(across)">
                                      <p:cBhvr>
                                        <p:cTn id="25" dur="500"/>
                                        <p:tgtEl>
                                          <p:spTgt spid="75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2828" y="514351"/>
            <a:ext cx="2843792" cy="923330"/>
          </a:xfrm>
          <a:prstGeom prst="rect">
            <a:avLst/>
          </a:prstGeom>
          <a:noFill/>
        </p:spPr>
        <p:txBody>
          <a:bodyPr wrap="none" rtlCol="0">
            <a:spAutoFit/>
          </a:bodyPr>
          <a:lstStyle/>
          <a:p>
            <a:pPr algn="r"/>
            <a:r>
              <a:rPr lang="en-US" sz="3600" dirty="0" smtClean="0">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LUYỆN TẬP</a:t>
            </a:r>
          </a:p>
          <a:p>
            <a:pPr algn="r"/>
            <a:endParaRPr lang="en-US" dirty="0">
              <a:solidFill>
                <a:srgbClr val="FF0000"/>
              </a:solidFill>
              <a:latin typeface="Times New Roman" pitchFamily="18" charset="0"/>
              <a:cs typeface="Times New Roman" pitchFamily="18" charset="0"/>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smtClean="0"/>
              <a:t> </a:t>
            </a:r>
            <a:endParaRPr lang="en-US" dirty="0"/>
          </a:p>
        </p:txBody>
      </p:sp>
      <p:sp>
        <p:nvSpPr>
          <p:cNvPr id="6" name="TextBox 5"/>
          <p:cNvSpPr txBox="1"/>
          <p:nvPr/>
        </p:nvSpPr>
        <p:spPr>
          <a:xfrm>
            <a:off x="567561" y="1480250"/>
            <a:ext cx="11004331" cy="353943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 </a:t>
            </a:r>
            <a:r>
              <a:rPr lang="en-US" sz="3200" i="1" dirty="0" smtClean="0">
                <a:latin typeface="Times New Roman" pitchFamily="18" charset="0"/>
                <a:cs typeface="Times New Roman" pitchFamily="18" charset="0"/>
              </a:rPr>
              <a:t>Ai  </a:t>
            </a:r>
            <a:r>
              <a:rPr lang="en-US" sz="3200" i="1" dirty="0" err="1" smtClean="0">
                <a:latin typeface="Times New Roman" pitchFamily="18" charset="0"/>
                <a:cs typeface="Times New Roman" pitchFamily="18" charset="0"/>
              </a:rPr>
              <a:t>được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xem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là</a:t>
            </a:r>
            <a:r>
              <a:rPr lang="en-US" sz="3200" i="1" dirty="0" smtClean="0">
                <a:latin typeface="Times New Roman" pitchFamily="18" charset="0"/>
                <a:cs typeface="Times New Roman" pitchFamily="18" charset="0"/>
              </a:rPr>
              <a:t> cha </a:t>
            </a:r>
            <a:r>
              <a:rPr lang="en-US" sz="3200" i="1" dirty="0" err="1" smtClean="0">
                <a:latin typeface="Times New Roman" pitchFamily="18" charset="0"/>
                <a:cs typeface="Times New Roman" pitchFamily="18" charset="0"/>
              </a:rPr>
              <a:t>đẻ</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của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nền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thi</a:t>
            </a:r>
            <a:r>
              <a:rPr lang="en-US" sz="3200" i="1" dirty="0" smtClean="0">
                <a:latin typeface="Times New Roman" pitchFamily="18" charset="0"/>
                <a:cs typeface="Times New Roman" pitchFamily="18" charset="0"/>
              </a:rPr>
              <a:t> ca Hi </a:t>
            </a:r>
            <a:r>
              <a:rPr lang="en-US" sz="3200" i="1" dirty="0" err="1" smtClean="0">
                <a:latin typeface="Times New Roman" pitchFamily="18" charset="0"/>
                <a:cs typeface="Times New Roman" pitchFamily="18" charset="0"/>
              </a:rPr>
              <a:t>Lạp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cổ</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đại</a:t>
            </a:r>
            <a:r>
              <a:rPr lang="en-US" sz="3200" i="1" dirty="0" smtClean="0">
                <a:latin typeface="Times New Roman" pitchFamily="18" charset="0"/>
                <a:cs typeface="Times New Roman" pitchFamily="18" charset="0"/>
              </a:rPr>
              <a:t>?</a:t>
            </a:r>
          </a:p>
          <a:p>
            <a:pPr marL="342900" indent="-342900" algn="just">
              <a:lnSpc>
                <a:spcPct val="150000"/>
              </a:lnSpc>
              <a:buAutoNum type="alphaUcPeriod"/>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Tấn</a:t>
            </a:r>
            <a:endParaRPr lang="en-US" sz="3200" dirty="0" smtClean="0">
              <a:latin typeface="Times New Roman" pitchFamily="18" charset="0"/>
              <a:cs typeface="Times New Roman" pitchFamily="18" charset="0"/>
            </a:endParaRPr>
          </a:p>
          <a:p>
            <a:pPr marL="342900" indent="-342900" algn="just">
              <a:lnSpc>
                <a:spcPct val="150000"/>
              </a:lnSpc>
              <a:buAutoNum type="alphaUcPeriod"/>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Banzăc</a:t>
            </a:r>
            <a:endParaRPr lang="en-US" sz="3200" dirty="0" smtClean="0">
              <a:latin typeface="Times New Roman" pitchFamily="18" charset="0"/>
              <a:cs typeface="Times New Roman" pitchFamily="18" charset="0"/>
            </a:endParaRPr>
          </a:p>
          <a:p>
            <a:pPr marL="342900" indent="-342900" algn="just">
              <a:lnSpc>
                <a:spcPct val="150000"/>
              </a:lnSpc>
              <a:buAutoNum type="alphaUcPeriod"/>
            </a:pPr>
            <a:r>
              <a:rPr lang="en-US" sz="3200" dirty="0" smtClean="0">
                <a:latin typeface="Times New Roman" pitchFamily="18" charset="0"/>
                <a:cs typeface="Times New Roman" pitchFamily="18" charset="0"/>
              </a:rPr>
              <a:t> Basho</a:t>
            </a:r>
          </a:p>
          <a:p>
            <a:pPr marL="342900" indent="-342900" algn="just">
              <a:lnSpc>
                <a:spcPct val="150000"/>
              </a:lnSpc>
              <a:buAutoNum type="alphaUcPeriod"/>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-me-</a:t>
            </a:r>
            <a:r>
              <a:rPr lang="en-US" sz="3200" dirty="0" err="1" smtClean="0">
                <a:latin typeface="Times New Roman" pitchFamily="18" charset="0"/>
                <a:cs typeface="Times New Roman" pitchFamily="18" charset="0"/>
              </a:rPr>
              <a:t>rơ</a:t>
            </a:r>
            <a:endParaRPr lang="en-US" sz="3200" dirty="0">
              <a:latin typeface="Times New Roman" pitchFamily="18" charset="0"/>
              <a:cs typeface="Times New Roman" pitchFamily="18" charset="0"/>
            </a:endParaRPr>
          </a:p>
        </p:txBody>
      </p:sp>
      <p:sp>
        <p:nvSpPr>
          <p:cNvPr id="7" name="TextBox 6"/>
          <p:cNvSpPr txBox="1"/>
          <p:nvPr/>
        </p:nvSpPr>
        <p:spPr>
          <a:xfrm>
            <a:off x="567562" y="5370735"/>
            <a:ext cx="5008705" cy="646331"/>
          </a:xfrm>
          <a:prstGeom prst="rect">
            <a:avLst/>
          </a:prstGeom>
          <a:noFill/>
        </p:spPr>
        <p:txBody>
          <a:bodyPr wrap="square" rtlCol="0">
            <a:spAutoFit/>
          </a:bodyPr>
          <a:lstStyle/>
          <a:p>
            <a:r>
              <a:rPr lang="en-US" sz="3600" i="1" dirty="0" err="1" smtClean="0">
                <a:solidFill>
                  <a:srgbClr val="FF0000"/>
                </a:solidFill>
              </a:rPr>
              <a:t>Đáp</a:t>
            </a:r>
            <a:r>
              <a:rPr lang="en-US" sz="3600" i="1" dirty="0" smtClean="0">
                <a:solidFill>
                  <a:srgbClr val="FF0000"/>
                </a:solidFill>
              </a:rPr>
              <a:t> </a:t>
            </a:r>
            <a:r>
              <a:rPr lang="en-US" sz="3600" i="1" dirty="0" err="1" smtClean="0">
                <a:solidFill>
                  <a:srgbClr val="FF0000"/>
                </a:solidFill>
              </a:rPr>
              <a:t>án</a:t>
            </a:r>
            <a:r>
              <a:rPr lang="en-US" sz="3600" i="1" dirty="0" smtClean="0">
                <a:solidFill>
                  <a:srgbClr val="FF0000"/>
                </a:solidFill>
              </a:rPr>
              <a:t>: D</a:t>
            </a:r>
            <a:endParaRPr lang="en-US" sz="3600" i="1" dirty="0">
              <a:solidFill>
                <a:srgbClr val="FF0000"/>
              </a:solidFill>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500"/>
                                        <p:tgtEl>
                                          <p:spTgt spid="6">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heckerboard(across)">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49" y="1814513"/>
            <a:ext cx="237566" cy="369332"/>
          </a:xfrm>
          <a:prstGeom prst="rect">
            <a:avLst/>
          </a:prstGeom>
          <a:noFill/>
        </p:spPr>
        <p:txBody>
          <a:bodyPr wrap="none" rtlCol="0">
            <a:spAutoFit/>
          </a:bodyPr>
          <a:lstStyle/>
          <a:p>
            <a:r>
              <a:rPr lang="en-US" dirty="0" smtClean="0"/>
              <a:t> </a:t>
            </a:r>
            <a:endParaRPr lang="en-US" dirty="0"/>
          </a:p>
        </p:txBody>
      </p:sp>
      <p:sp>
        <p:nvSpPr>
          <p:cNvPr id="6" name="TextBox 5"/>
          <p:cNvSpPr txBox="1"/>
          <p:nvPr/>
        </p:nvSpPr>
        <p:spPr>
          <a:xfrm>
            <a:off x="604320" y="1303811"/>
            <a:ext cx="9890760" cy="4524315"/>
          </a:xfrm>
          <a:prstGeom prst="rect">
            <a:avLst/>
          </a:prstGeom>
          <a:noFill/>
        </p:spPr>
        <p:txBody>
          <a:bodyPr wrap="square" rtlCol="0">
            <a:spAutoFit/>
          </a:bodyPr>
          <a:lstStyle/>
          <a:p>
            <a:pPr>
              <a:lnSpc>
                <a:spcPct val="150000"/>
              </a:lnSpc>
            </a:pPr>
            <a:r>
              <a:rPr lang="en-US" sz="3200" i="1" dirty="0" err="1" smtClean="0">
                <a:latin typeface="Times New Roman" pitchFamily="18" charset="0"/>
                <a:cs typeface="Times New Roman" pitchFamily="18" charset="0"/>
              </a:rPr>
              <a:t>Câu</a:t>
            </a:r>
            <a:r>
              <a:rPr lang="en-US" sz="3200" i="1" dirty="0" smtClean="0">
                <a:latin typeface="Times New Roman" pitchFamily="18" charset="0"/>
                <a:cs typeface="Times New Roman" pitchFamily="18" charset="0"/>
              </a:rPr>
              <a:t> 2: </a:t>
            </a:r>
            <a:r>
              <a:rPr lang="en-US" sz="3200" i="1" dirty="0" err="1" smtClean="0">
                <a:latin typeface="Times New Roman" pitchFamily="18" charset="0"/>
                <a:cs typeface="Times New Roman" pitchFamily="18" charset="0"/>
              </a:rPr>
              <a:t>Từ</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nào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sau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đây</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nói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đúng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tính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cách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của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Pê-nê-lốp</a:t>
            </a:r>
            <a:r>
              <a:rPr lang="en-US" sz="3200" i="1" dirty="0" smtClean="0">
                <a:latin typeface="Times New Roman" pitchFamily="18" charset="0"/>
                <a:cs typeface="Times New Roman" pitchFamily="18" charset="0"/>
              </a:rPr>
              <a:t>?</a:t>
            </a:r>
          </a:p>
          <a:p>
            <a:pPr marL="742950" indent="-742950">
              <a:lnSpc>
                <a:spcPct val="150000"/>
              </a:lnSpc>
              <a:buAutoNum type="alphaUcPeriod"/>
            </a:pPr>
            <a:r>
              <a:rPr lang="en-US" sz="3200" dirty="0" err="1" smtClean="0">
                <a:latin typeface="Times New Roman" pitchFamily="18" charset="0"/>
                <a:cs typeface="Times New Roman" pitchFamily="18" charset="0"/>
              </a:rPr>
              <a:t>Ngây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endParaRPr lang="en-US" sz="3200" dirty="0" smtClean="0">
              <a:latin typeface="Times New Roman" pitchFamily="18" charset="0"/>
              <a:cs typeface="Times New Roman" pitchFamily="18" charset="0"/>
            </a:endParaRPr>
          </a:p>
          <a:p>
            <a:pPr marL="742950" indent="-742950">
              <a:lnSpc>
                <a:spcPct val="150000"/>
              </a:lnSpc>
              <a:buAutoNum type="alphaUcPeriod"/>
            </a:pPr>
            <a:r>
              <a:rPr lang="en-US" sz="3200" dirty="0" err="1" smtClean="0">
                <a:latin typeface="Times New Roman" pitchFamily="18" charset="0"/>
                <a:cs typeface="Times New Roman" pitchFamily="18" charset="0"/>
              </a:rPr>
              <a:t>Nhẹ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tin</a:t>
            </a:r>
          </a:p>
          <a:p>
            <a:pPr marL="742950" indent="-742950">
              <a:lnSpc>
                <a:spcPct val="150000"/>
              </a:lnSpc>
              <a:buAutoNum type="alphaUcPeriod"/>
            </a:pPr>
            <a:r>
              <a:rPr lang="en-US" sz="3200" dirty="0" err="1" smtClean="0">
                <a:latin typeface="Times New Roman" pitchFamily="18" charset="0"/>
                <a:cs typeface="Times New Roman" pitchFamily="18" charset="0"/>
              </a:rPr>
              <a:t>Thận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endParaRPr lang="en-US" sz="3200" dirty="0" smtClean="0">
              <a:latin typeface="Times New Roman" pitchFamily="18" charset="0"/>
              <a:cs typeface="Times New Roman" pitchFamily="18" charset="0"/>
            </a:endParaRPr>
          </a:p>
          <a:p>
            <a:pPr marL="742950" indent="-742950">
              <a:lnSpc>
                <a:spcPct val="150000"/>
              </a:lnSpc>
              <a:buAutoNum type="alphaUcPeriod"/>
            </a:pPr>
            <a:r>
              <a:rPr lang="en-US" sz="3200" dirty="0" err="1" smtClean="0">
                <a:latin typeface="Times New Roman" pitchFamily="18" charset="0"/>
                <a:cs typeface="Times New Roman" pitchFamily="18" charset="0"/>
              </a:rPr>
              <a:t>Mưu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endParaRPr lang="en-US" sz="3200" dirty="0" smtClean="0">
              <a:latin typeface="Times New Roman" pitchFamily="18" charset="0"/>
              <a:cs typeface="Times New Roman" pitchFamily="18" charset="0"/>
            </a:endParaRPr>
          </a:p>
          <a:p>
            <a:pPr>
              <a:lnSpc>
                <a:spcPct val="150000"/>
              </a:lnSpc>
            </a:pPr>
            <a:endParaRPr lang="en-US" sz="3200" dirty="0">
              <a:latin typeface="Times New Roman" pitchFamily="18" charset="0"/>
              <a:cs typeface="Times New Roman" pitchFamily="18" charset="0"/>
            </a:endParaRPr>
          </a:p>
        </p:txBody>
      </p:sp>
      <p:sp>
        <p:nvSpPr>
          <p:cNvPr id="7" name="TextBox 6"/>
          <p:cNvSpPr txBox="1"/>
          <p:nvPr/>
        </p:nvSpPr>
        <p:spPr>
          <a:xfrm>
            <a:off x="710211" y="5278850"/>
            <a:ext cx="4157367" cy="646331"/>
          </a:xfrm>
          <a:prstGeom prst="rect">
            <a:avLst/>
          </a:prstGeom>
          <a:noFill/>
        </p:spPr>
        <p:txBody>
          <a:bodyPr wrap="square" rtlCol="0">
            <a:spAutoFit/>
          </a:bodyPr>
          <a:lstStyle/>
          <a:p>
            <a:r>
              <a:rPr lang="en-US" sz="3600" dirty="0" err="1" smtClean="0">
                <a:solidFill>
                  <a:srgbClr val="FF0000"/>
                </a:solidFill>
              </a:rPr>
              <a:t>Đáp</a:t>
            </a:r>
            <a:r>
              <a:rPr lang="en-US" sz="3600" dirty="0" smtClean="0">
                <a:solidFill>
                  <a:srgbClr val="FF0000"/>
                </a:solidFill>
              </a:rPr>
              <a:t> </a:t>
            </a:r>
            <a:r>
              <a:rPr lang="en-US" sz="3600" dirty="0" err="1" smtClean="0">
                <a:solidFill>
                  <a:srgbClr val="FF0000"/>
                </a:solidFill>
              </a:rPr>
              <a:t>án</a:t>
            </a:r>
            <a:r>
              <a:rPr lang="en-US" sz="3600" dirty="0" smtClean="0">
                <a:solidFill>
                  <a:srgbClr val="FF0000"/>
                </a:solidFill>
              </a:rPr>
              <a:t>: D</a:t>
            </a:r>
            <a:endParaRPr lang="en-US" sz="3600" dirty="0">
              <a:solidFill>
                <a:srgbClr val="FF0000"/>
              </a:solidFill>
            </a:endParaRPr>
          </a:p>
        </p:txBody>
      </p:sp>
      <p:sp>
        <p:nvSpPr>
          <p:cNvPr id="8" name="TextBox 7"/>
          <p:cNvSpPr txBox="1"/>
          <p:nvPr/>
        </p:nvSpPr>
        <p:spPr>
          <a:xfrm>
            <a:off x="4482828" y="514351"/>
            <a:ext cx="2843792" cy="923330"/>
          </a:xfrm>
          <a:prstGeom prst="rect">
            <a:avLst/>
          </a:prstGeom>
          <a:noFill/>
        </p:spPr>
        <p:txBody>
          <a:bodyPr wrap="none" rtlCol="0">
            <a:spAutoFit/>
          </a:bodyPr>
          <a:lstStyle/>
          <a:p>
            <a:pPr algn="r"/>
            <a:r>
              <a:rPr lang="en-US" sz="3600" dirty="0" smtClean="0">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LUYỆN TẬP</a:t>
            </a:r>
          </a:p>
          <a:p>
            <a:pPr algn="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dirty="0" smtClean="0"/>
          </a:p>
        </p:txBody>
      </p:sp>
      <p:pic>
        <p:nvPicPr>
          <p:cNvPr id="7172" name="Picture 4" descr="athens_1-94f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21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2399127" y="616585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eaLnBrk="1" hangingPunct="1">
              <a:spcBef>
                <a:spcPct val="50000"/>
              </a:spcBef>
            </a:pPr>
            <a:r>
              <a:rPr lang="en-US" sz="2800" b="0" dirty="0">
                <a:solidFill>
                  <a:schemeClr val="tx1"/>
                </a:solidFill>
                <a:latin typeface="UTM Spring" pitchFamily="18" charset="0"/>
                <a:cs typeface="Times New Roman" pitchFamily="18" charset="0"/>
              </a:rPr>
              <a:t>Di </a:t>
            </a:r>
            <a:r>
              <a:rPr lang="en-US" sz="2800" b="0" dirty="0" err="1">
                <a:solidFill>
                  <a:schemeClr val="tx1"/>
                </a:solidFill>
                <a:latin typeface="UTM Spring" pitchFamily="18" charset="0"/>
                <a:cs typeface="Times New Roman" pitchFamily="18" charset="0"/>
              </a:rPr>
              <a:t>tích</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đền</a:t>
            </a:r>
            <a:r>
              <a:rPr lang="en-US" sz="2800" b="0" dirty="0">
                <a:solidFill>
                  <a:schemeClr val="tx1"/>
                </a:solidFill>
                <a:latin typeface="UTM Spring" pitchFamily="18" charset="0"/>
                <a:cs typeface="Times New Roman" pitchFamily="18" charset="0"/>
              </a:rPr>
              <a:t> Parthenon </a:t>
            </a:r>
            <a:r>
              <a:rPr lang="en-US" sz="2800" b="0" dirty="0" err="1">
                <a:solidFill>
                  <a:schemeClr val="tx1"/>
                </a:solidFill>
                <a:latin typeface="UTM Spring" pitchFamily="18" charset="0"/>
                <a:cs typeface="Times New Roman" pitchFamily="18" charset="0"/>
              </a:rPr>
              <a:t>thờ</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các</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vị</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thần</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trên</a:t>
            </a:r>
            <a:r>
              <a:rPr lang="en-US" sz="2800" b="0" dirty="0">
                <a:solidFill>
                  <a:schemeClr val="tx1"/>
                </a:solidFill>
                <a:latin typeface="UTM Spring" pitchFamily="18" charset="0"/>
                <a:cs typeface="Times New Roman" pitchFamily="18" charset="0"/>
              </a:rPr>
              <a:t> </a:t>
            </a:r>
            <a:r>
              <a:rPr lang="en-US" sz="2800" b="0" dirty="0" err="1">
                <a:solidFill>
                  <a:schemeClr val="tx1"/>
                </a:solidFill>
                <a:latin typeface="UTM Spring" pitchFamily="18" charset="0"/>
                <a:cs typeface="Times New Roman" pitchFamily="18" charset="0"/>
              </a:rPr>
              <a:t>đỉnh</a:t>
            </a:r>
            <a:r>
              <a:rPr lang="en-US" sz="2800" b="0" dirty="0">
                <a:solidFill>
                  <a:schemeClr val="tx1"/>
                </a:solidFill>
                <a:latin typeface="UTM Spring" pitchFamily="18" charset="0"/>
                <a:cs typeface="Times New Roman" pitchFamily="18" charset="0"/>
              </a:rPr>
              <a:t> Olympia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down)">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1281" y="483871"/>
            <a:ext cx="2832570" cy="923330"/>
          </a:xfrm>
          <a:prstGeom prst="rect">
            <a:avLst/>
          </a:prstGeom>
          <a:noFill/>
        </p:spPr>
        <p:txBody>
          <a:bodyPr wrap="none" rtlCol="0">
            <a:spAutoFit/>
          </a:bodyPr>
          <a:lstStyle/>
          <a:p>
            <a:pPr algn="r"/>
            <a:r>
              <a:rPr lang="en-US" sz="3600" dirty="0" smtClean="0"/>
              <a:t> </a:t>
            </a:r>
            <a:r>
              <a:rPr lang="en-US" sz="3600" dirty="0" smtClean="0">
                <a:solidFill>
                  <a:srgbClr val="FF0000"/>
                </a:solidFill>
                <a:latin typeface="Times New Roman" pitchFamily="18" charset="0"/>
                <a:cs typeface="Times New Roman" pitchFamily="18" charset="0"/>
              </a:rPr>
              <a:t>LUYỆN TẬP</a:t>
            </a:r>
          </a:p>
          <a:p>
            <a:pPr algn="r"/>
            <a:endParaRPr lang="en-US" dirty="0">
              <a:solidFill>
                <a:srgbClr val="FF0000"/>
              </a:solidFill>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smtClean="0"/>
              <a:t> </a:t>
            </a:r>
            <a:endParaRPr lang="en-US" dirty="0"/>
          </a:p>
        </p:txBody>
      </p:sp>
      <p:sp>
        <p:nvSpPr>
          <p:cNvPr id="8" name="TextBox 7"/>
          <p:cNvSpPr txBox="1"/>
          <p:nvPr/>
        </p:nvSpPr>
        <p:spPr>
          <a:xfrm>
            <a:off x="659487" y="1512956"/>
            <a:ext cx="9579867" cy="584775"/>
          </a:xfrm>
          <a:prstGeom prst="rect">
            <a:avLst/>
          </a:prstGeom>
          <a:noFill/>
        </p:spPr>
        <p:txBody>
          <a:bodyPr wrap="none" rtlCol="0">
            <a:spAutoFit/>
          </a:bodyPr>
          <a:lstStyle/>
          <a:p>
            <a:r>
              <a:rPr lang="en-US" sz="3200" i="1" dirty="0" err="1" smtClean="0">
                <a:latin typeface="Times New Roman" pitchFamily="18" charset="0"/>
                <a:cs typeface="Times New Roman" pitchFamily="18" charset="0"/>
              </a:rPr>
              <a:t>Câu</a:t>
            </a:r>
            <a:r>
              <a:rPr lang="en-US" sz="3200" i="1" dirty="0" smtClean="0">
                <a:latin typeface="Times New Roman" pitchFamily="18" charset="0"/>
                <a:cs typeface="Times New Roman" pitchFamily="18" charset="0"/>
              </a:rPr>
              <a:t> 3: </a:t>
            </a:r>
            <a:r>
              <a:rPr lang="en-US" sz="3200" i="1" dirty="0" err="1" smtClean="0">
                <a:latin typeface="Times New Roman" pitchFamily="18" charset="0"/>
                <a:cs typeface="Times New Roman" pitchFamily="18" charset="0"/>
              </a:rPr>
              <a:t>Cảm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nhận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của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em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về</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vẻ</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đẹp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nhân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vật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Pê-nê</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lốp</a:t>
            </a:r>
            <a:r>
              <a:rPr lang="en-US" sz="3200" i="1"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04" y="333051"/>
            <a:ext cx="11079480" cy="6678751"/>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Hướng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dẫn</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a:pPr>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cũ</a:t>
            </a:r>
            <a:endParaRPr lang="en-US" sz="3200" dirty="0" smtClean="0">
              <a:solidFill>
                <a:srgbClr val="FF0000"/>
              </a:solidFill>
              <a:latin typeface="Times New Roman" pitchFamily="18" charset="0"/>
              <a:cs typeface="Times New Roman" pitchFamily="18" charset="0"/>
            </a:endParaRPr>
          </a:p>
          <a:p>
            <a:pPr marL="742950" indent="-742950">
              <a:buFontTx/>
              <a:buChar char="-"/>
            </a:pPr>
            <a:r>
              <a:rPr lang="en-US" sz="3200" dirty="0" err="1" smtClean="0">
                <a:latin typeface="Times New Roman" pitchFamily="18" charset="0"/>
                <a:cs typeface="Times New Roman" pitchFamily="18" charset="0"/>
              </a:rPr>
              <a:t>Nắm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endParaRPr lang="en-US" sz="3200" dirty="0" smtClean="0">
              <a:latin typeface="Times New Roman" pitchFamily="18" charset="0"/>
              <a:cs typeface="Times New Roman" pitchFamily="18" charset="0"/>
            </a:endParaRPr>
          </a:p>
          <a:p>
            <a:pPr marL="742950" indent="-742950">
              <a:buFontTx/>
              <a:buChar char="-"/>
            </a:pP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sgk</a:t>
            </a:r>
            <a:endParaRPr lang="en-US" sz="3200" dirty="0" smtClean="0">
              <a:latin typeface="Times New Roman" pitchFamily="18" charset="0"/>
              <a:cs typeface="Times New Roman" pitchFamily="18" charset="0"/>
            </a:endParaRPr>
          </a:p>
          <a:p>
            <a:endParaRPr lang="pt-BR" sz="1600" dirty="0" smtClean="0">
              <a:latin typeface="Times New Roman" pitchFamily="18" charset="0"/>
              <a:cs typeface="Times New Roman" pitchFamily="18" charset="0"/>
            </a:endParaRPr>
          </a:p>
          <a:p>
            <a:r>
              <a:rPr lang="pt-BR" sz="3200" dirty="0" smtClean="0">
                <a:solidFill>
                  <a:srgbClr val="FF0000"/>
                </a:solidFill>
                <a:latin typeface="Times New Roman" pitchFamily="18" charset="0"/>
                <a:cs typeface="Times New Roman" pitchFamily="18" charset="0"/>
              </a:rPr>
              <a:t>2.    Hướng dẫn chuẩn bị bài mới</a:t>
            </a:r>
          </a:p>
          <a:p>
            <a:r>
              <a:rPr lang="pt-BR" sz="3200" dirty="0" smtClean="0">
                <a:latin typeface="Times New Roman" pitchFamily="18" charset="0"/>
                <a:cs typeface="Times New Roman" pitchFamily="18" charset="0"/>
              </a:rPr>
              <a:t>- Phân tích vẻ đẹp nhân vật Uy-lít- xơ?</a:t>
            </a:r>
          </a:p>
          <a:p>
            <a:endParaRPr lang="pt-BR" sz="16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Hướng dẫn tự học “ </a:t>
            </a:r>
            <a:r>
              <a:rPr lang="pt-BR" sz="3200" i="1" dirty="0" smtClean="0">
                <a:latin typeface="Times New Roman" pitchFamily="18" charset="0"/>
                <a:cs typeface="Times New Roman" pitchFamily="18" charset="0"/>
              </a:rPr>
              <a:t>Rama buộc tội</a:t>
            </a:r>
            <a:r>
              <a:rPr lang="pt-BR"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 Trình bày hiểu biết của em về sử thi Ramayana</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 Tóm tắt đoạn trích?</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 Phân tích nhân vật Xita và Rama?</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a:t>
            </a:r>
            <a:endParaRPr lang="en-US" sz="3200" dirty="0" smtClean="0">
              <a:solidFill>
                <a:srgbClr val="FF0000"/>
              </a:solidFill>
              <a:latin typeface="Times New Roman" pitchFamily="18" charset="0"/>
              <a:cs typeface="Times New Roman" pitchFamily="18" charset="0"/>
            </a:endParaRPr>
          </a:p>
          <a:p>
            <a:pPr algn="r"/>
            <a:endParaRPr lang="en-US" sz="1600" dirty="0">
              <a:solidFill>
                <a:srgbClr val="FF0000"/>
              </a:solidFill>
              <a:latin typeface="Times New Roman" pitchFamily="18" charset="0"/>
              <a:cs typeface="Times New Roman" pitchFamily="18" charset="0"/>
            </a:endParaRPr>
          </a:p>
        </p:txBody>
      </p:sp>
      <p:sp>
        <p:nvSpPr>
          <p:cNvPr id="5" name="TextBox 4"/>
          <p:cNvSpPr txBox="1"/>
          <p:nvPr/>
        </p:nvSpPr>
        <p:spPr>
          <a:xfrm>
            <a:off x="857249" y="1814513"/>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400383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ox(in)">
                                      <p:cBhvr>
                                        <p:cTn id="15" dur="500"/>
                                        <p:tgtEl>
                                          <p:spTgt spid="4">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ox(in)">
                                      <p:cBhvr>
                                        <p:cTn id="23" dur="500"/>
                                        <p:tgtEl>
                                          <p:spTgt spid="4">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ox(in)">
                                      <p:cBhvr>
                                        <p:cTn id="26" dur="500"/>
                                        <p:tgtEl>
                                          <p:spTgt spid="4">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ox(in)">
                                      <p:cBhvr>
                                        <p:cTn id="29" dur="500"/>
                                        <p:tgtEl>
                                          <p:spTgt spid="4">
                                            <p:txEl>
                                              <p:pRg st="9" end="9"/>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ox(in)">
                                      <p:cBhvr>
                                        <p:cTn id="32" dur="500"/>
                                        <p:tgtEl>
                                          <p:spTgt spid="4">
                                            <p:txEl>
                                              <p:pRg st="10" end="10"/>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box(in)">
                                      <p:cBhvr>
                                        <p:cTn id="35" dur="500"/>
                                        <p:tgtEl>
                                          <p:spTgt spid="4">
                                            <p:txEl>
                                              <p:pRg st="11" end="11"/>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box(in)">
                                      <p:cBhvr>
                                        <p:cTn id="3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 y="988636"/>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660033"/>
                </a:solidFill>
                <a:latin typeface="Times New Roman" panose="02020603050405020304" pitchFamily="18" charset="0"/>
                <a:cs typeface="Times New Roman" panose="02020603050405020304" pitchFamily="18" charset="0"/>
              </a:rPr>
              <a:t>2. </a:t>
            </a:r>
            <a:r>
              <a:rPr lang="en-US" sz="2800" b="1" i="1" dirty="0" err="1" smtClean="0">
                <a:solidFill>
                  <a:srgbClr val="660033"/>
                </a:solidFill>
                <a:latin typeface="Times New Roman" panose="02020603050405020304" pitchFamily="18" charset="0"/>
                <a:cs typeface="Times New Roman" panose="02020603050405020304" pitchFamily="18" charset="0"/>
              </a:rPr>
              <a:t>Nhân</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vật</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663" y="2790495"/>
            <a:ext cx="3358056" cy="3137338"/>
          </a:xfrm>
          <a:prstGeom prst="rect">
            <a:avLst/>
          </a:prstGeom>
          <a:ln>
            <a:noFill/>
          </a:ln>
          <a:effectLst>
            <a:softEdge rad="112500"/>
          </a:effectLst>
        </p:spPr>
      </p:pic>
      <p:sp>
        <p:nvSpPr>
          <p:cNvPr id="7" name="Rounded Rectangle 6"/>
          <p:cNvSpPr/>
          <p:nvPr/>
        </p:nvSpPr>
        <p:spPr>
          <a:xfrm>
            <a:off x="2" y="151125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smtClean="0">
                <a:solidFill>
                  <a:srgbClr val="660033"/>
                </a:solidFill>
                <a:latin typeface="Times New Roman" panose="02020603050405020304" pitchFamily="18" charset="0"/>
                <a:cs typeface="Times New Roman" panose="02020603050405020304" pitchFamily="18" charset="0"/>
              </a:rPr>
              <a:t>a. </a:t>
            </a:r>
            <a:r>
              <a:rPr lang="en-US" sz="2400" b="1" i="1" u="sng" dirty="0" err="1" smtClean="0">
                <a:solidFill>
                  <a:srgbClr val="660033"/>
                </a:solidFill>
                <a:latin typeface="Times New Roman" panose="02020603050405020304" pitchFamily="18" charset="0"/>
                <a:cs typeface="Times New Roman" panose="02020603050405020304" pitchFamily="18" charset="0"/>
              </a:rPr>
              <a:t>Hoàn</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cảnh</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của</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Uy-lít-xơ</a:t>
            </a:r>
            <a:endParaRPr lang="en-US" sz="2400" b="1" i="1" u="sng" dirty="0">
              <a:solidFill>
                <a:srgbClr val="660033"/>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03203" y="2601313"/>
            <a:ext cx="7454900" cy="1503427"/>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C00000"/>
                </a:solidFill>
                <a:latin typeface="Times New Roman" panose="02020603050405020304" pitchFamily="18" charset="0"/>
                <a:cs typeface="Times New Roman" panose="02020603050405020304" pitchFamily="18" charset="0"/>
              </a:rPr>
              <a:t>- Sau 20 </a:t>
            </a:r>
            <a:r>
              <a:rPr lang="en-US" sz="2400" b="1" dirty="0" err="1" smtClean="0">
                <a:solidFill>
                  <a:srgbClr val="C00000"/>
                </a:solidFill>
                <a:latin typeface="Times New Roman" panose="02020603050405020304" pitchFamily="18" charset="0"/>
                <a:cs typeface="Times New Roman" panose="02020603050405020304" pitchFamily="18" charset="0"/>
              </a:rPr>
              <a:t>năm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xa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cách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gặp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vợ</a:t>
            </a:r>
            <a:r>
              <a:rPr lang="en-US" sz="2400" b="1" dirty="0" smtClean="0">
                <a:solidFill>
                  <a:srgbClr val="C00000"/>
                </a:solidFill>
                <a:latin typeface="Times New Roman" panose="02020603050405020304" pitchFamily="18" charset="0"/>
                <a:cs typeface="Times New Roman" panose="02020603050405020304" pitchFamily="18" charset="0"/>
              </a:rPr>
              <a:t> con, </a:t>
            </a:r>
            <a:r>
              <a:rPr lang="en-US" sz="2400" b="1" dirty="0" err="1" smtClean="0">
                <a:solidFill>
                  <a:srgbClr val="C00000"/>
                </a:solidFill>
                <a:latin typeface="Times New Roman" panose="02020603050405020304" pitchFamily="18" charset="0"/>
                <a:cs typeface="Times New Roman" panose="02020603050405020304" pitchFamily="18" charset="0"/>
              </a:rPr>
              <a:t>Uy-lít-xơ</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đã</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đánh</a:t>
            </a:r>
            <a:r>
              <a:rPr lang="en-US" sz="2400" b="1" dirty="0" smtClean="0">
                <a:solidFill>
                  <a:srgbClr val="C00000"/>
                </a:solidFill>
                <a:latin typeface="Times New Roman" panose="02020603050405020304" pitchFamily="18" charset="0"/>
                <a:cs typeface="Times New Roman" panose="02020603050405020304" pitchFamily="18" charset="0"/>
              </a:rPr>
              <a:t> tan 108 </a:t>
            </a:r>
            <a:r>
              <a:rPr lang="en-US" sz="2400" b="1" dirty="0" err="1" smtClean="0">
                <a:solidFill>
                  <a:srgbClr val="C00000"/>
                </a:solidFill>
                <a:latin typeface="Times New Roman" panose="02020603050405020304" pitchFamily="18" charset="0"/>
                <a:cs typeface="Times New Roman" panose="02020603050405020304" pitchFamily="18" charset="0"/>
              </a:rPr>
              <a:t>kẻ</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cầu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hôn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Pê-nê-lốp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trừng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trị</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bọn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nô</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phản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bội</a:t>
            </a:r>
            <a:r>
              <a:rPr lang="en-US" sz="2400" b="1" dirty="0" smtClean="0">
                <a:solidFill>
                  <a:srgbClr val="C00000"/>
                </a:solidFill>
                <a:latin typeface="Times New Roman" panose="02020603050405020304" pitchFamily="18" charset="0"/>
                <a:cs typeface="Times New Roman" panose="02020603050405020304" pitchFamily="18" charset="0"/>
              </a:rPr>
              <a:t>.</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03203" y="5034810"/>
            <a:ext cx="7454900" cy="125215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Gặp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Pê-nê-lốp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trong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bộ</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dạng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người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hành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khất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433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 y="941338"/>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660033"/>
                </a:solidFill>
                <a:latin typeface="Times New Roman" panose="02020603050405020304" pitchFamily="18" charset="0"/>
                <a:cs typeface="Times New Roman" panose="02020603050405020304" pitchFamily="18" charset="0"/>
              </a:rPr>
              <a:t>2. </a:t>
            </a:r>
            <a:r>
              <a:rPr lang="en-US" sz="2800" b="1" i="1" dirty="0" err="1" smtClean="0">
                <a:solidFill>
                  <a:srgbClr val="660033"/>
                </a:solidFill>
                <a:latin typeface="Times New Roman" panose="02020603050405020304" pitchFamily="18" charset="0"/>
                <a:cs typeface="Times New Roman" panose="02020603050405020304" pitchFamily="18" charset="0"/>
              </a:rPr>
              <a:t>Nhân</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vật</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 y="138221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smtClean="0">
                <a:solidFill>
                  <a:srgbClr val="660033"/>
                </a:solidFill>
                <a:latin typeface="Times New Roman" panose="02020603050405020304" pitchFamily="18" charset="0"/>
                <a:cs typeface="Times New Roman" panose="02020603050405020304" pitchFamily="18" charset="0"/>
              </a:rPr>
              <a:t>b. </a:t>
            </a:r>
            <a:r>
              <a:rPr lang="en-US" sz="2400" b="1" i="1" u="sng" dirty="0" err="1" smtClean="0">
                <a:solidFill>
                  <a:srgbClr val="660033"/>
                </a:solidFill>
                <a:latin typeface="Times New Roman" panose="02020603050405020304" pitchFamily="18" charset="0"/>
                <a:cs typeface="Times New Roman" panose="02020603050405020304" pitchFamily="18" charset="0"/>
              </a:rPr>
              <a:t>Phẩm</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chất</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của</a:t>
            </a:r>
            <a:r>
              <a:rPr lang="en-US" sz="2400" b="1" i="1" u="sng" dirty="0" smtClean="0">
                <a:solidFill>
                  <a:srgbClr val="660033"/>
                </a:solidFill>
                <a:latin typeface="Times New Roman" panose="02020603050405020304" pitchFamily="18" charset="0"/>
                <a:cs typeface="Times New Roman" panose="02020603050405020304" pitchFamily="18" charset="0"/>
              </a:rPr>
              <a:t> </a:t>
            </a:r>
            <a:r>
              <a:rPr lang="en-US" sz="2400" b="1" i="1" u="sng" dirty="0" err="1" smtClean="0">
                <a:solidFill>
                  <a:srgbClr val="660033"/>
                </a:solidFill>
                <a:latin typeface="Times New Roman" panose="02020603050405020304" pitchFamily="18" charset="0"/>
                <a:cs typeface="Times New Roman" panose="02020603050405020304" pitchFamily="18" charset="0"/>
              </a:rPr>
              <a:t>Uy-lít-xơ</a:t>
            </a:r>
            <a:endParaRPr lang="en-US" sz="2400" b="1" i="1" u="sng" dirty="0">
              <a:solidFill>
                <a:srgbClr val="660033"/>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8886" y="1991812"/>
            <a:ext cx="3799489" cy="2794000"/>
          </a:xfrm>
          <a:prstGeom prst="rect">
            <a:avLst/>
          </a:prstGeom>
          <a:ln>
            <a:noFill/>
          </a:ln>
          <a:effectLst>
            <a:softEdge rad="112500"/>
          </a:effectLst>
        </p:spPr>
      </p:pic>
      <p:sp>
        <p:nvSpPr>
          <p:cNvPr id="8" name="Rounded Rectangle 7"/>
          <p:cNvSpPr/>
          <p:nvPr/>
        </p:nvSpPr>
        <p:spPr>
          <a:xfrm>
            <a:off x="2" y="2060571"/>
            <a:ext cx="3035300" cy="161925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Uy-lít-xơ</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cao</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quý</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nhẫn</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nại</a:t>
            </a:r>
            <a:endParaRPr lang="en-US" sz="2400" b="1"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Uy-lít-xơ</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nói</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những</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lời</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có</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cánh</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495677" y="2023018"/>
            <a:ext cx="3422651" cy="18335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Khắc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họa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đặc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điểm</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tính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cách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nhân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vật</a:t>
            </a:r>
            <a:r>
              <a:rPr lang="en-US" sz="2400" b="1" dirty="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a:t>
            </a:r>
            <a:r>
              <a:rPr lang="en-US" sz="2400" b="1" dirty="0" err="1" smtClean="0">
                <a:solidFill>
                  <a:srgbClr val="660033"/>
                </a:solidFill>
                <a:latin typeface="Times New Roman" panose="02020603050405020304" pitchFamily="18" charset="0"/>
                <a:cs typeface="Times New Roman" panose="02020603050405020304" pitchFamily="18" charset="0"/>
              </a:rPr>
              <a:t>hể</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hiện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Uy-lít-xơ</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là</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người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bản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lĩnh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tài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trí</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0" name="Right Brace 9"/>
          <p:cNvSpPr/>
          <p:nvPr/>
        </p:nvSpPr>
        <p:spPr>
          <a:xfrm>
            <a:off x="3162301" y="2101848"/>
            <a:ext cx="240059" cy="168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2" y="3784600"/>
            <a:ext cx="3162300" cy="3073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Trò</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chuyện</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Tê-lê-mác</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cũng</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chính</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là</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ngầm</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trò</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chuyện</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với</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vợ</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Vừa</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trách</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móc</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vừa</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thanh</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minh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khi</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Pê-nê-lốp</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vẫn</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lạnh</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6">
                    <a:lumMod val="50000"/>
                  </a:schemeClr>
                </a:solidFill>
                <a:latin typeface="Times New Roman" panose="02020603050405020304" pitchFamily="18" charset="0"/>
                <a:cs typeface="Times New Roman" panose="02020603050405020304" pitchFamily="18" charset="0"/>
              </a:rPr>
              <a:t>lùng</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ight Brace 11"/>
          <p:cNvSpPr/>
          <p:nvPr/>
        </p:nvSpPr>
        <p:spPr>
          <a:xfrm>
            <a:off x="3162303" y="3935412"/>
            <a:ext cx="333375" cy="27955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3495678" y="3935412"/>
            <a:ext cx="3515967" cy="27955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Tế</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nhị</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và</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khôn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khéo</a:t>
            </a:r>
            <a:endParaRPr lang="en-US" sz="2400" b="1" dirty="0" smtClean="0">
              <a:solidFill>
                <a:srgbClr val="660033"/>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Yêu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và</a:t>
            </a:r>
            <a:r>
              <a:rPr lang="en-US" sz="2400" b="1" dirty="0" smtClean="0">
                <a:solidFill>
                  <a:srgbClr val="660033"/>
                </a:solidFill>
                <a:latin typeface="Times New Roman" panose="02020603050405020304" pitchFamily="18" charset="0"/>
                <a:cs typeface="Times New Roman" panose="02020603050405020304" pitchFamily="18" charset="0"/>
              </a:rPr>
              <a:t> tin </a:t>
            </a:r>
            <a:r>
              <a:rPr lang="en-US" sz="2400" b="1" dirty="0" err="1" smtClean="0">
                <a:solidFill>
                  <a:srgbClr val="660033"/>
                </a:solidFill>
                <a:latin typeface="Times New Roman" panose="02020603050405020304" pitchFamily="18" charset="0"/>
                <a:cs typeface="Times New Roman" panose="02020603050405020304" pitchFamily="18" charset="0"/>
              </a:rPr>
              <a:t>tưởng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vợ</a:t>
            </a:r>
            <a:endParaRPr lang="en-US" sz="2400" b="1" dirty="0" smtClean="0">
              <a:solidFill>
                <a:srgbClr val="660033"/>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rgbClr val="660033"/>
                </a:solidFill>
                <a:latin typeface="Times New Roman" panose="02020603050405020304" pitchFamily="18" charset="0"/>
                <a:cs typeface="Times New Roman" panose="02020603050405020304" pitchFamily="18" charset="0"/>
              </a:rPr>
              <a:t>Pha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chút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hờn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dỗi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một</a:t>
            </a:r>
            <a:r>
              <a:rPr lang="en-US" sz="2400" b="1" dirty="0" smtClean="0">
                <a:solidFill>
                  <a:srgbClr val="660033"/>
                </a:solidFill>
                <a:latin typeface="Times New Roman" panose="02020603050405020304" pitchFamily="18" charset="0"/>
                <a:cs typeface="Times New Roman" panose="02020603050405020304" pitchFamily="18" charset="0"/>
              </a:rPr>
              <a:t> con </a:t>
            </a:r>
            <a:r>
              <a:rPr lang="en-US" sz="2400" b="1" dirty="0" err="1" smtClean="0">
                <a:solidFill>
                  <a:srgbClr val="660033"/>
                </a:solidFill>
                <a:latin typeface="Times New Roman" panose="02020603050405020304" pitchFamily="18" charset="0"/>
                <a:cs typeface="Times New Roman" panose="02020603050405020304" pitchFamily="18" charset="0"/>
              </a:rPr>
              <a:t>người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giàu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tình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yêu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thương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dành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cho</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vợ</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00978" y="4879045"/>
            <a:ext cx="4213225" cy="18519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Chứng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tỏ</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tình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yêu</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thủy</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chung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trọn</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vẹn</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Giải</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mã</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thử</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thách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Pê-nê-lốp</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321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94596" y="2291369"/>
            <a:ext cx="8026400" cy="4302129"/>
          </a:xfrm>
          <a:prstGeom prst="wave">
            <a:avLst>
              <a:gd name="adj1" fmla="val 12500"/>
              <a:gd name="adj2" fmla="val -606"/>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latin typeface="Times New Roman" panose="02020603050405020304" pitchFamily="18" charset="0"/>
                <a:cs typeface="Times New Roman" panose="02020603050405020304" pitchFamily="18" charset="0"/>
              </a:rPr>
              <a:t>Uy-lít-xơ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tưởng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chồng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cha </a:t>
            </a:r>
            <a:r>
              <a:rPr lang="en-US" sz="3600" dirty="0" err="1" smtClean="0">
                <a:latin typeface="Times New Roman" panose="02020603050405020304" pitchFamily="18" charset="0"/>
                <a:cs typeface="Times New Roman" panose="02020603050405020304" pitchFamily="18" charset="0"/>
              </a:rPr>
              <a:t>dũng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mưu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lượng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thủy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quê</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908" y="2223630"/>
            <a:ext cx="3886201" cy="4445000"/>
          </a:xfrm>
          <a:prstGeom prst="rect">
            <a:avLst/>
          </a:prstGeom>
          <a:ln>
            <a:noFill/>
          </a:ln>
          <a:effectLst>
            <a:softEdge rad="112500"/>
          </a:effectLst>
        </p:spPr>
      </p:pic>
      <p:sp>
        <p:nvSpPr>
          <p:cNvPr id="9" name="Rounded Rectangle 8"/>
          <p:cNvSpPr/>
          <p:nvPr/>
        </p:nvSpPr>
        <p:spPr>
          <a:xfrm>
            <a:off x="1" y="438150"/>
            <a:ext cx="5817475"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III. PHÂN TÍCH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 y="988636"/>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660033"/>
                </a:solidFill>
                <a:latin typeface="Times New Roman" panose="02020603050405020304" pitchFamily="18" charset="0"/>
                <a:cs typeface="Times New Roman" panose="02020603050405020304" pitchFamily="18" charset="0"/>
              </a:rPr>
              <a:t>2. </a:t>
            </a:r>
            <a:r>
              <a:rPr lang="en-US" sz="2800" b="1" i="1" dirty="0" err="1" smtClean="0">
                <a:solidFill>
                  <a:srgbClr val="660033"/>
                </a:solidFill>
                <a:latin typeface="Times New Roman" panose="02020603050405020304" pitchFamily="18" charset="0"/>
                <a:cs typeface="Times New Roman" panose="02020603050405020304" pitchFamily="18" charset="0"/>
              </a:rPr>
              <a:t>Nhân</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vật</a:t>
            </a:r>
            <a:r>
              <a:rPr lang="en-US" sz="2800" b="1" i="1" dirty="0" smtClean="0">
                <a:solidFill>
                  <a:srgbClr val="660033"/>
                </a:solidFill>
                <a:latin typeface="Times New Roman" panose="02020603050405020304" pitchFamily="18" charset="0"/>
                <a:cs typeface="Times New Roman" panose="02020603050405020304" pitchFamily="18" charset="0"/>
              </a:rPr>
              <a:t> </a:t>
            </a:r>
            <a:r>
              <a:rPr lang="en-US" sz="2800" b="1" i="1" dirty="0" err="1" smtClean="0">
                <a:solidFill>
                  <a:srgbClr val="660033"/>
                </a:solidFill>
                <a:latin typeface="Times New Roman" panose="02020603050405020304" pitchFamily="18" charset="0"/>
                <a:cs typeface="Times New Roman" panose="02020603050405020304" pitchFamily="18" charset="0"/>
              </a:rPr>
              <a:t>Uy-lít-xơ</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10062" y="1629782"/>
            <a:ext cx="5207001"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Tiểu</a:t>
            </a:r>
            <a:r>
              <a:rPr lang="en-US" sz="2800" b="1" i="1" dirty="0" smtClean="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i="1" dirty="0" smtClean="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1"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531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 y="263525"/>
            <a:ext cx="4127500" cy="698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IV. TỔNG KẾT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247776" y="2260600"/>
            <a:ext cx="3629027" cy="34925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Đề</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cao</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khẳng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định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vẻ</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đẹp</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trí</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tuệ</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tâm</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hồn</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tài</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năng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con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người</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Hi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Lạp</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061204" y="2260600"/>
            <a:ext cx="3908425" cy="34925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Miêu</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tả</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tâm</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lí</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thông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qua so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sánh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liên</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tưởng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đối</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thoại</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p>
          <a:p>
            <a:pPr algn="just"/>
            <a:endParaRPr lang="en-US"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just">
              <a:buFontTx/>
              <a:buChar char="-"/>
            </a:pP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Sử</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dụng</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ngôn</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ngữ</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tinh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tế</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giàu</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hình</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50000"/>
                  </a:schemeClr>
                </a:solidFill>
                <a:latin typeface="Times New Roman" panose="02020603050405020304" pitchFamily="18" charset="0"/>
                <a:cs typeface="Times New Roman" panose="02020603050405020304" pitchFamily="18" charset="0"/>
              </a:rPr>
              <a:t>ảnh</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86933" y="1137197"/>
            <a:ext cx="2550707" cy="818605"/>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a:t>
            </a:r>
          </a:p>
        </p:txBody>
      </p:sp>
      <p:sp>
        <p:nvSpPr>
          <p:cNvPr id="7" name="Rounded Rectangle 6"/>
          <p:cNvSpPr/>
          <p:nvPr/>
        </p:nvSpPr>
        <p:spPr>
          <a:xfrm>
            <a:off x="7868648" y="1137199"/>
            <a:ext cx="2550707" cy="818605"/>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Nghệ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611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04830"/>
            <a:ext cx="118872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035749"/>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161" y="394138"/>
            <a:ext cx="5412391" cy="41719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8" y="394138"/>
            <a:ext cx="5628291" cy="4171950"/>
          </a:xfrm>
          <a:prstGeom prst="rect">
            <a:avLst/>
          </a:prstGeom>
          <a:ln>
            <a:noFill/>
          </a:ln>
          <a:effectLst>
            <a:softEdge rad="112500"/>
          </a:effectLst>
        </p:spPr>
      </p:pic>
      <p:sp>
        <p:nvSpPr>
          <p:cNvPr id="6" name="Rounded Rectangle 5"/>
          <p:cNvSpPr/>
          <p:nvPr/>
        </p:nvSpPr>
        <p:spPr>
          <a:xfrm>
            <a:off x="4676654" y="5765800"/>
            <a:ext cx="3479801" cy="800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7030A0"/>
                </a:solidFill>
                <a:latin typeface="UTM Spring" pitchFamily="18" charset="0"/>
                <a:cs typeface="Times New Roman" panose="02020603050405020304" pitchFamily="18" charset="0"/>
              </a:rPr>
              <a:t>Đảo</a:t>
            </a:r>
            <a:r>
              <a:rPr lang="en-US" sz="3200" dirty="0" smtClean="0">
                <a:solidFill>
                  <a:srgbClr val="7030A0"/>
                </a:solidFill>
                <a:latin typeface="UTM Spring" pitchFamily="18" charset="0"/>
                <a:cs typeface="Times New Roman" panose="02020603050405020304" pitchFamily="18" charset="0"/>
              </a:rPr>
              <a:t> </a:t>
            </a:r>
            <a:r>
              <a:rPr lang="en-US" sz="3200" dirty="0" err="1" smtClean="0">
                <a:solidFill>
                  <a:srgbClr val="7030A0"/>
                </a:solidFill>
                <a:latin typeface="UTM Spring" pitchFamily="18" charset="0"/>
                <a:cs typeface="Times New Roman" panose="02020603050405020304" pitchFamily="18" charset="0"/>
              </a:rPr>
              <a:t>Satorini</a:t>
            </a:r>
            <a:endParaRPr lang="en-US" sz="3200" dirty="0">
              <a:solidFill>
                <a:srgbClr val="7030A0"/>
              </a:solidFill>
              <a:latin typeface="UTM Spring" pitchFamily="18" charset="0"/>
              <a:cs typeface="Times New Roman" panose="02020603050405020304" pitchFamily="18" charset="0"/>
            </a:endParaRPr>
          </a:p>
        </p:txBody>
      </p:sp>
    </p:spTree>
    <p:extLst>
      <p:ext uri="{BB962C8B-B14F-4D97-AF65-F5344CB8AC3E}">
        <p14:creationId xmlns:p14="http://schemas.microsoft.com/office/powerpoint/2010/main" val="1847904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20" y="251513"/>
            <a:ext cx="10058400" cy="5054260"/>
          </a:xfrm>
          <a:prstGeom prst="rect">
            <a:avLst/>
          </a:prstGeom>
          <a:ln>
            <a:noFill/>
          </a:ln>
          <a:effectLst>
            <a:softEdge rad="112500"/>
          </a:effectLst>
        </p:spPr>
      </p:pic>
      <p:sp>
        <p:nvSpPr>
          <p:cNvPr id="5" name="Rounded Rectangle 4"/>
          <p:cNvSpPr/>
          <p:nvPr/>
        </p:nvSpPr>
        <p:spPr>
          <a:xfrm>
            <a:off x="4013203" y="5816600"/>
            <a:ext cx="37973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C00000"/>
                </a:solidFill>
                <a:latin typeface="Times New Roman" panose="02020603050405020304" pitchFamily="18" charset="0"/>
                <a:cs typeface="Times New Roman" panose="02020603050405020304" pitchFamily="18" charset="0"/>
              </a:rPr>
              <a:t>Thủ</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đô</a:t>
            </a:r>
            <a:r>
              <a:rPr lang="en-US" sz="2400" b="1" i="1" dirty="0" smtClean="0">
                <a:solidFill>
                  <a:srgbClr val="C00000"/>
                </a:solidFill>
                <a:latin typeface="Times New Roman" panose="02020603050405020304" pitchFamily="18" charset="0"/>
                <a:cs typeface="Times New Roman" panose="02020603050405020304" pitchFamily="18" charset="0"/>
              </a:rPr>
              <a:t> Athens</a:t>
            </a:r>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276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64002_tuong-8wap_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7" y="898638"/>
            <a:ext cx="5008108" cy="5060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6448097" y="1970461"/>
            <a:ext cx="49735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CC99FF"/>
                </a:solidFill>
                <a:latin typeface="Arial" charset="0"/>
              </a:defRPr>
            </a:lvl1pPr>
            <a:lvl2pPr marL="742950" indent="-285750" eaLnBrk="0" hangingPunct="0">
              <a:defRPr sz="3200" b="1">
                <a:solidFill>
                  <a:srgbClr val="CC99FF"/>
                </a:solidFill>
                <a:latin typeface="Arial" charset="0"/>
              </a:defRPr>
            </a:lvl2pPr>
            <a:lvl3pPr marL="1143000" indent="-228600" eaLnBrk="0" hangingPunct="0">
              <a:defRPr sz="3200" b="1">
                <a:solidFill>
                  <a:srgbClr val="CC99FF"/>
                </a:solidFill>
                <a:latin typeface="Arial" charset="0"/>
              </a:defRPr>
            </a:lvl3pPr>
            <a:lvl4pPr marL="1600200" indent="-228600" eaLnBrk="0" hangingPunct="0">
              <a:defRPr sz="3200" b="1">
                <a:solidFill>
                  <a:srgbClr val="CC99FF"/>
                </a:solidFill>
                <a:latin typeface="Arial" charset="0"/>
              </a:defRPr>
            </a:lvl4pPr>
            <a:lvl5pPr marL="2057400" indent="-228600" eaLnBrk="0" hangingPunct="0">
              <a:defRPr sz="3200" b="1">
                <a:solidFill>
                  <a:srgbClr val="CC99FF"/>
                </a:solidFill>
                <a:latin typeface="Arial" charset="0"/>
              </a:defRPr>
            </a:lvl5pPr>
            <a:lvl6pPr marL="2514600" indent="-228600" eaLnBrk="0" fontAlgn="base" hangingPunct="0">
              <a:lnSpc>
                <a:spcPct val="90000"/>
              </a:lnSpc>
              <a:spcBef>
                <a:spcPct val="20000"/>
              </a:spcBef>
              <a:spcAft>
                <a:spcPct val="0"/>
              </a:spcAft>
              <a:defRPr sz="3200" b="1">
                <a:solidFill>
                  <a:srgbClr val="CC99FF"/>
                </a:solidFill>
                <a:latin typeface="Arial" charset="0"/>
              </a:defRPr>
            </a:lvl6pPr>
            <a:lvl7pPr marL="2971800" indent="-228600" eaLnBrk="0" fontAlgn="base" hangingPunct="0">
              <a:lnSpc>
                <a:spcPct val="90000"/>
              </a:lnSpc>
              <a:spcBef>
                <a:spcPct val="20000"/>
              </a:spcBef>
              <a:spcAft>
                <a:spcPct val="0"/>
              </a:spcAft>
              <a:defRPr sz="3200" b="1">
                <a:solidFill>
                  <a:srgbClr val="CC99FF"/>
                </a:solidFill>
                <a:latin typeface="Arial" charset="0"/>
              </a:defRPr>
            </a:lvl7pPr>
            <a:lvl8pPr marL="3429000" indent="-228600" eaLnBrk="0" fontAlgn="base" hangingPunct="0">
              <a:lnSpc>
                <a:spcPct val="90000"/>
              </a:lnSpc>
              <a:spcBef>
                <a:spcPct val="20000"/>
              </a:spcBef>
              <a:spcAft>
                <a:spcPct val="0"/>
              </a:spcAft>
              <a:defRPr sz="3200" b="1">
                <a:solidFill>
                  <a:srgbClr val="CC99FF"/>
                </a:solidFill>
                <a:latin typeface="Arial" charset="0"/>
              </a:defRPr>
            </a:lvl8pPr>
            <a:lvl9pPr marL="3886200" indent="-228600" eaLnBrk="0" fontAlgn="base" hangingPunct="0">
              <a:lnSpc>
                <a:spcPct val="90000"/>
              </a:lnSpc>
              <a:spcBef>
                <a:spcPct val="20000"/>
              </a:spcBef>
              <a:spcAft>
                <a:spcPct val="0"/>
              </a:spcAft>
              <a:defRPr sz="3200" b="1">
                <a:solidFill>
                  <a:srgbClr val="CC99FF"/>
                </a:solidFill>
                <a:latin typeface="Arial" charset="0"/>
              </a:defRPr>
            </a:lvl9pPr>
          </a:lstStyle>
          <a:p>
            <a:pPr algn="just" eaLnBrk="1" hangingPunct="1">
              <a:lnSpc>
                <a:spcPct val="120000"/>
              </a:lnSpc>
            </a:pPr>
            <a:r>
              <a:rPr lang="en-US" sz="2800" b="0" i="1" dirty="0" err="1">
                <a:solidFill>
                  <a:schemeClr val="tx1"/>
                </a:solidFill>
                <a:latin typeface="Times New Roman" pitchFamily="18" charset="0"/>
                <a:cs typeface="Times New Roman" pitchFamily="18" charset="0"/>
              </a:rPr>
              <a:t>Bức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tượng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nổi</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tiếng</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Lực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sĩ</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ném</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đĩa</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Myron </a:t>
            </a:r>
            <a:r>
              <a:rPr lang="en-US" sz="2800" b="0" i="1" dirty="0" err="1">
                <a:solidFill>
                  <a:schemeClr val="tx1"/>
                </a:solidFill>
                <a:latin typeface="Times New Roman" pitchFamily="18" charset="0"/>
                <a:cs typeface="Times New Roman" pitchFamily="18" charset="0"/>
              </a:rPr>
              <a:t>xuất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hiện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từ</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thế</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kỷ</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thứ</a:t>
            </a:r>
            <a:r>
              <a:rPr lang="en-US" sz="2800" b="0" i="1" dirty="0">
                <a:solidFill>
                  <a:schemeClr val="tx1"/>
                </a:solidFill>
                <a:latin typeface="Times New Roman" pitchFamily="18" charset="0"/>
                <a:cs typeface="Times New Roman" pitchFamily="18" charset="0"/>
              </a:rPr>
              <a:t> V  TCN </a:t>
            </a:r>
            <a:r>
              <a:rPr lang="en-US" sz="2800" b="0" i="1" dirty="0" err="1">
                <a:solidFill>
                  <a:schemeClr val="tx1"/>
                </a:solidFill>
                <a:latin typeface="Times New Roman" pitchFamily="18" charset="0"/>
                <a:cs typeface="Times New Roman" pitchFamily="18" charset="0"/>
              </a:rPr>
              <a:t>mô</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tả</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một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môn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thể</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thao</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cổ</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đại</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tôn</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vinh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sức</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mạnh</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thể</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chất</a:t>
            </a:r>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của</a:t>
            </a:r>
            <a:r>
              <a:rPr lang="en-US" sz="2800" b="0" i="1" dirty="0">
                <a:solidFill>
                  <a:schemeClr val="tx1"/>
                </a:solidFill>
                <a:latin typeface="Times New Roman" pitchFamily="18" charset="0"/>
                <a:cs typeface="Times New Roman" pitchFamily="18" charset="0"/>
              </a:rPr>
              <a:t> con </a:t>
            </a:r>
            <a:r>
              <a:rPr lang="en-US" sz="2800" b="0" i="1" dirty="0" err="1">
                <a:solidFill>
                  <a:schemeClr val="tx1"/>
                </a:solidFill>
                <a:latin typeface="Times New Roman" pitchFamily="18" charset="0"/>
                <a:cs typeface="Times New Roman" pitchFamily="18" charset="0"/>
              </a:rPr>
              <a:t>người</a:t>
            </a:r>
            <a:r>
              <a:rPr lang="en-US" sz="2800" b="0" i="1"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circle(in)">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mtClean="0"/>
          </a:p>
        </p:txBody>
      </p:sp>
      <p:sp>
        <p:nvSpPr>
          <p:cNvPr id="4099" name="Rectangle 3"/>
          <p:cNvSpPr>
            <a:spLocks noGrp="1" noChangeArrowheads="1"/>
          </p:cNvSpPr>
          <p:nvPr>
            <p:ph idx="1"/>
          </p:nvPr>
        </p:nvSpPr>
        <p:spPr/>
        <p:txBody>
          <a:bodyPr/>
          <a:lstStyle/>
          <a:p>
            <a:endParaRPr lang="en-US" smtClean="0"/>
          </a:p>
        </p:txBody>
      </p:sp>
      <p:pic>
        <p:nvPicPr>
          <p:cNvPr id="4100" name="Picture 4" descr="the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2192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200152" y="1844675"/>
            <a:ext cx="106849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p>
        </p:txBody>
      </p:sp>
      <p:sp>
        <p:nvSpPr>
          <p:cNvPr id="5123" name="Rectangle 6"/>
          <p:cNvSpPr>
            <a:spLocks noChangeArrowheads="1"/>
          </p:cNvSpPr>
          <p:nvPr/>
        </p:nvSpPr>
        <p:spPr bwMode="auto">
          <a:xfrm>
            <a:off x="3407836" y="1989144"/>
            <a:ext cx="691091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sz="2400">
              <a:solidFill>
                <a:srgbClr val="800000"/>
              </a:solidFill>
              <a:latin typeface=".VnArial Narrow" pitchFamily="34" charset="0"/>
            </a:endParaRPr>
          </a:p>
        </p:txBody>
      </p:sp>
      <p:sp>
        <p:nvSpPr>
          <p:cNvPr id="5124" name="Rectangle 7"/>
          <p:cNvSpPr>
            <a:spLocks noChangeArrowheads="1"/>
          </p:cNvSpPr>
          <p:nvPr/>
        </p:nvSpPr>
        <p:spPr bwMode="auto">
          <a:xfrm>
            <a:off x="3024720" y="2349506"/>
            <a:ext cx="8712201"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endParaRPr lang="en-US" sz="2800">
              <a:solidFill>
                <a:srgbClr val="800000"/>
              </a:solidFill>
              <a:latin typeface="Times New Roman" pitchFamily="18" charset="0"/>
            </a:endParaRPr>
          </a:p>
        </p:txBody>
      </p:sp>
      <p:sp>
        <p:nvSpPr>
          <p:cNvPr id="5125" name="Rectangle 9"/>
          <p:cNvSpPr>
            <a:spLocks noChangeArrowheads="1"/>
          </p:cNvSpPr>
          <p:nvPr/>
        </p:nvSpPr>
        <p:spPr bwMode="auto">
          <a:xfrm>
            <a:off x="719668" y="3284538"/>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VnArial Narrow" pitchFamily="34" charset="0"/>
            </a:endParaRPr>
          </a:p>
        </p:txBody>
      </p:sp>
      <p:sp>
        <p:nvSpPr>
          <p:cNvPr id="5126" name="Rectangle 11"/>
          <p:cNvSpPr>
            <a:spLocks noChangeArrowheads="1"/>
          </p:cNvSpPr>
          <p:nvPr/>
        </p:nvSpPr>
        <p:spPr bwMode="auto">
          <a:xfrm>
            <a:off x="912284" y="3789363"/>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VnArial Narrow" pitchFamily="34" charset="0"/>
              </a:rPr>
              <a:t>  </a:t>
            </a:r>
            <a:endParaRPr lang="en-US">
              <a:solidFill>
                <a:srgbClr val="800000"/>
              </a:solidFill>
              <a:latin typeface="Times New Roman" pitchFamily="18" charset="0"/>
            </a:endParaRPr>
          </a:p>
        </p:txBody>
      </p:sp>
      <p:sp>
        <p:nvSpPr>
          <p:cNvPr id="5127" name="Rectangle 12"/>
          <p:cNvSpPr>
            <a:spLocks noChangeArrowheads="1"/>
          </p:cNvSpPr>
          <p:nvPr/>
        </p:nvSpPr>
        <p:spPr bwMode="auto">
          <a:xfrm>
            <a:off x="1007535" y="4292605"/>
            <a:ext cx="1049231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Times New Roman" pitchFamily="18" charset="0"/>
            </a:endParaRPr>
          </a:p>
        </p:txBody>
      </p:sp>
      <p:sp>
        <p:nvSpPr>
          <p:cNvPr id="5128" name="Rectangle 13"/>
          <p:cNvSpPr>
            <a:spLocks noChangeArrowheads="1"/>
          </p:cNvSpPr>
          <p:nvPr/>
        </p:nvSpPr>
        <p:spPr bwMode="auto">
          <a:xfrm>
            <a:off x="719668" y="5229230"/>
            <a:ext cx="10972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solidFill>
                <a:srgbClr val="800000"/>
              </a:solidFill>
              <a:latin typeface=".VnArial Narrow" pitchFamily="34" charset="0"/>
            </a:endParaRPr>
          </a:p>
        </p:txBody>
      </p:sp>
      <p:sp>
        <p:nvSpPr>
          <p:cNvPr id="5129" name="Rectangle 14"/>
          <p:cNvSpPr>
            <a:spLocks noChangeArrowheads="1"/>
          </p:cNvSpPr>
          <p:nvPr/>
        </p:nvSpPr>
        <p:spPr bwMode="auto">
          <a:xfrm>
            <a:off x="912284" y="4797431"/>
            <a:ext cx="10972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400">
                <a:solidFill>
                  <a:srgbClr val="800000"/>
                </a:solidFill>
                <a:latin typeface="Times New Roman" pitchFamily="18" charset="0"/>
              </a:rPr>
              <a:t> </a:t>
            </a:r>
            <a:r>
              <a:rPr lang="en-US">
                <a:solidFill>
                  <a:srgbClr val="800000"/>
                </a:solidFill>
              </a:rPr>
              <a:t> </a:t>
            </a:r>
          </a:p>
        </p:txBody>
      </p:sp>
      <p:sp>
        <p:nvSpPr>
          <p:cNvPr id="5130" name="Rectangle 16"/>
          <p:cNvSpPr>
            <a:spLocks noChangeArrowheads="1"/>
          </p:cNvSpPr>
          <p:nvPr/>
        </p:nvSpPr>
        <p:spPr bwMode="auto">
          <a:xfrm>
            <a:off x="912284" y="6281738"/>
            <a:ext cx="1097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sz="2400">
              <a:solidFill>
                <a:srgbClr val="800000"/>
              </a:solidFill>
              <a:latin typeface=".VnArial Narrow" pitchFamily="34" charset="0"/>
            </a:endParaRPr>
          </a:p>
        </p:txBody>
      </p:sp>
      <p:sp>
        <p:nvSpPr>
          <p:cNvPr id="3" name="Rectangle 4"/>
          <p:cNvSpPr>
            <a:spLocks noChangeArrowheads="1"/>
          </p:cNvSpPr>
          <p:nvPr/>
        </p:nvSpPr>
        <p:spPr bwMode="auto">
          <a:xfrm rot="10800000" flipV="1">
            <a:off x="719670" y="4437069"/>
            <a:ext cx="7008284"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vi-VN"/>
          </a:p>
        </p:txBody>
      </p:sp>
      <p:pic>
        <p:nvPicPr>
          <p:cNvPr id="5132" name="Picture 15" descr="GREECE-MAP-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6129" y="1702669"/>
            <a:ext cx="11938000" cy="362609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002060"/>
                </a:solidFill>
                <a:latin typeface="Times New Roman" panose="02020603050405020304" pitchFamily="18" charset="0"/>
                <a:cs typeface="Times New Roman" panose="02020603050405020304" pitchFamily="18" charset="0"/>
              </a:rPr>
              <a:t>“</a:t>
            </a:r>
            <a:r>
              <a:rPr lang="en-US" sz="3200" b="1" i="1" dirty="0" err="1" smtClean="0">
                <a:solidFill>
                  <a:srgbClr val="002060"/>
                </a:solidFill>
                <a:latin typeface="Times New Roman" panose="02020603050405020304" pitchFamily="18" charset="0"/>
                <a:cs typeface="Times New Roman" panose="02020603050405020304" pitchFamily="18" charset="0"/>
              </a:rPr>
              <a:t>Không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có</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cơ</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sở</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văn</a:t>
            </a:r>
            <a:r>
              <a:rPr lang="en-US" sz="3200" b="1" i="1" dirty="0" smtClean="0">
                <a:solidFill>
                  <a:srgbClr val="002060"/>
                </a:solidFill>
                <a:latin typeface="Times New Roman" panose="02020603050405020304" pitchFamily="18" charset="0"/>
                <a:cs typeface="Times New Roman" panose="02020603050405020304" pitchFamily="18" charset="0"/>
              </a:rPr>
              <a:t> minh </a:t>
            </a:r>
            <a:r>
              <a:rPr lang="en-US" sz="3200" b="1" i="1" dirty="0" err="1" smtClean="0">
                <a:solidFill>
                  <a:srgbClr val="002060"/>
                </a:solidFill>
                <a:latin typeface="Times New Roman" panose="02020603050405020304" pitchFamily="18" charset="0"/>
                <a:cs typeface="Times New Roman" panose="02020603050405020304" pitchFamily="18" charset="0"/>
              </a:rPr>
              <a:t>của</a:t>
            </a:r>
            <a:r>
              <a:rPr lang="en-US" sz="3200" b="1" i="1" dirty="0" smtClean="0">
                <a:solidFill>
                  <a:srgbClr val="002060"/>
                </a:solidFill>
                <a:latin typeface="Times New Roman" panose="02020603050405020304" pitchFamily="18" charset="0"/>
                <a:cs typeface="Times New Roman" panose="02020603050405020304" pitchFamily="18" charset="0"/>
              </a:rPr>
              <a:t> Hi </a:t>
            </a:r>
            <a:r>
              <a:rPr lang="en-US" sz="3200" b="1" i="1" dirty="0" err="1" smtClean="0">
                <a:solidFill>
                  <a:srgbClr val="002060"/>
                </a:solidFill>
                <a:latin typeface="Times New Roman" panose="02020603050405020304" pitchFamily="18" charset="0"/>
                <a:cs typeface="Times New Roman" panose="02020603050405020304" pitchFamily="18" charset="0"/>
              </a:rPr>
              <a:t>Lạp</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cổ</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đại</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và</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đế</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quốc</a:t>
            </a:r>
            <a:r>
              <a:rPr lang="en-US" sz="3200" b="1" i="1" dirty="0" smtClean="0">
                <a:solidFill>
                  <a:srgbClr val="002060"/>
                </a:solidFill>
                <a:latin typeface="Times New Roman" panose="02020603050405020304" pitchFamily="18" charset="0"/>
                <a:cs typeface="Times New Roman" panose="02020603050405020304" pitchFamily="18" charset="0"/>
              </a:rPr>
              <a:t> La </a:t>
            </a:r>
            <a:r>
              <a:rPr lang="en-US" sz="3200" b="1" i="1" dirty="0" err="1" smtClean="0">
                <a:solidFill>
                  <a:srgbClr val="002060"/>
                </a:solidFill>
                <a:latin typeface="Times New Roman" panose="02020603050405020304" pitchFamily="18" charset="0"/>
                <a:cs typeface="Times New Roman" panose="02020603050405020304" pitchFamily="18" charset="0"/>
              </a:rPr>
              <a:t>Mã</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thì</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không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có</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Châu</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Âu</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hiện</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đại</a:t>
            </a:r>
            <a:r>
              <a:rPr lang="en-US" sz="3200" b="1" i="1" dirty="0" smtClean="0">
                <a:solidFill>
                  <a:srgbClr val="002060"/>
                </a:solidFill>
                <a:latin typeface="Times New Roman" panose="02020603050405020304" pitchFamily="18" charset="0"/>
                <a:cs typeface="Times New Roman" panose="02020603050405020304" pitchFamily="18" charset="0"/>
              </a:rPr>
              <a:t>”</a:t>
            </a:r>
          </a:p>
          <a:p>
            <a:r>
              <a:rPr lang="en-US" sz="3200" b="1" i="1" dirty="0" smtClean="0">
                <a:solidFill>
                  <a:srgbClr val="002060"/>
                </a:solidFill>
                <a:latin typeface="Times New Roman" panose="02020603050405020304" pitchFamily="18" charset="0"/>
                <a:cs typeface="Times New Roman" panose="02020603050405020304" pitchFamily="18" charset="0"/>
              </a:rPr>
              <a:t>						- Karl Marx -</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381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1658</Words>
  <Application>Microsoft Office PowerPoint</Application>
  <PresentationFormat>Custom</PresentationFormat>
  <Paragraphs>214</Paragraphs>
  <Slides>36</Slides>
  <Notes>1</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1_295TGp_education_light_ani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Nhân vật  Pê-nê-lôp</vt:lpstr>
      <vt:lpstr>PowerPoint Presentation</vt:lpstr>
      <vt:lpstr>1. Nhân vật  Pê-nê-lôp</vt:lpstr>
      <vt:lpstr>1. Nhân vật  Pê-nê-lôp</vt:lpstr>
      <vt:lpstr>1. Nhân vật  Pê-nê-lôp</vt:lpstr>
      <vt:lpstr>1. Nhân vật  Pê-nê-lôp</vt:lpstr>
      <vt:lpstr>1. Nhân vật  Pê-nê-lôp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ThuHa</dc:creator>
  <cp:lastModifiedBy>Windows User</cp:lastModifiedBy>
  <cp:revision>165</cp:revision>
  <dcterms:created xsi:type="dcterms:W3CDTF">2016-09-16T17:35:09Z</dcterms:created>
  <dcterms:modified xsi:type="dcterms:W3CDTF">2020-11-11T01:30:24Z</dcterms:modified>
</cp:coreProperties>
</file>